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715" y="-512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a Kota / GIEBEL America" userId="ca0086d0-945d-4961-96c2-e6b0c305e752" providerId="ADAL" clId="{C78DED1E-8ACF-40EA-BDC2-8E5B5C707967}"/>
    <pc:docChg chg="modSld">
      <pc:chgData name="Mariana Kota / GIEBEL America" userId="ca0086d0-945d-4961-96c2-e6b0c305e752" providerId="ADAL" clId="{C78DED1E-8ACF-40EA-BDC2-8E5B5C707967}" dt="2025-01-02T16:36:13.620" v="31" actId="20577"/>
      <pc:docMkLst>
        <pc:docMk/>
      </pc:docMkLst>
      <pc:sldChg chg="modSp mod">
        <pc:chgData name="Mariana Kota / GIEBEL America" userId="ca0086d0-945d-4961-96c2-e6b0c305e752" providerId="ADAL" clId="{C78DED1E-8ACF-40EA-BDC2-8E5B5C707967}" dt="2025-01-02T16:36:13.620" v="31" actId="20577"/>
        <pc:sldMkLst>
          <pc:docMk/>
          <pc:sldMk cId="0" sldId="256"/>
        </pc:sldMkLst>
        <pc:graphicFrameChg chg="modGraphic">
          <ac:chgData name="Mariana Kota / GIEBEL America" userId="ca0086d0-945d-4961-96c2-e6b0c305e752" providerId="ADAL" clId="{C78DED1E-8ACF-40EA-BDC2-8E5B5C707967}" dt="2025-01-02T16:36:13.620" v="31" actId="20577"/>
          <ac:graphicFrameMkLst>
            <pc:docMk/>
            <pc:sldMk cId="0" sldId="256"/>
            <ac:graphicFrameMk id="16" creationId="{00000000-0000-0000-0000-000000000000}"/>
          </ac:graphicFrameMkLst>
        </pc:graphicFrameChg>
      </pc:sldChg>
    </pc:docChg>
  </pc:docChgLst>
  <pc:docChgLst>
    <pc:chgData name="Daniel Zinic / GIEBEL FilTec" userId="6204f397-1282-4974-9e68-ba89c42c285e" providerId="ADAL" clId="{D77F7825-745A-4D67-893A-6DB1DF1EE2D2}"/>
    <pc:docChg chg="undo redo custSel modSld">
      <pc:chgData name="Daniel Zinic / GIEBEL FilTec" userId="6204f397-1282-4974-9e68-ba89c42c285e" providerId="ADAL" clId="{D77F7825-745A-4D67-893A-6DB1DF1EE2D2}" dt="2024-04-08T19:00:03.601" v="203" actId="14826"/>
      <pc:docMkLst>
        <pc:docMk/>
      </pc:docMkLst>
      <pc:sldChg chg="modSp mod">
        <pc:chgData name="Daniel Zinic / GIEBEL FilTec" userId="6204f397-1282-4974-9e68-ba89c42c285e" providerId="ADAL" clId="{D77F7825-745A-4D67-893A-6DB1DF1EE2D2}" dt="2024-04-08T18:51:15.106" v="167" actId="20577"/>
        <pc:sldMkLst>
          <pc:docMk/>
          <pc:sldMk cId="0" sldId="256"/>
        </pc:sldMkLst>
      </pc:sldChg>
      <pc:sldChg chg="modSp mod">
        <pc:chgData name="Daniel Zinic / GIEBEL FilTec" userId="6204f397-1282-4974-9e68-ba89c42c285e" providerId="ADAL" clId="{D77F7825-745A-4D67-893A-6DB1DF1EE2D2}" dt="2024-04-08T18:54:09.286" v="201" actId="313"/>
        <pc:sldMkLst>
          <pc:docMk/>
          <pc:sldMk cId="0" sldId="257"/>
        </pc:sldMkLst>
      </pc:sldChg>
      <pc:sldChg chg="modSp mod">
        <pc:chgData name="Daniel Zinic / GIEBEL FilTec" userId="6204f397-1282-4974-9e68-ba89c42c285e" providerId="ADAL" clId="{D77F7825-745A-4D67-893A-6DB1DF1EE2D2}" dt="2024-04-08T19:00:03.601" v="203" actId="14826"/>
        <pc:sldMkLst>
          <pc:docMk/>
          <pc:sldMk cId="0" sldId="258"/>
        </pc:sldMkLst>
      </pc:sldChg>
    </pc:docChg>
  </pc:docChgLst>
  <pc:docChgLst>
    <pc:chgData name="Mariana Kota / GIEBEL FilTec" userId="ca0086d0-945d-4961-96c2-e6b0c305e752" providerId="ADAL" clId="{9DAC427C-CF01-41E6-85E7-0D864FBAD1D7}"/>
    <pc:docChg chg="undo redo custSel modSld">
      <pc:chgData name="Mariana Kota / GIEBEL FilTec" userId="ca0086d0-945d-4961-96c2-e6b0c305e752" providerId="ADAL" clId="{9DAC427C-CF01-41E6-85E7-0D864FBAD1D7}" dt="2024-12-18T00:01:07.113" v="223" actId="20577"/>
      <pc:docMkLst>
        <pc:docMk/>
      </pc:docMkLst>
      <pc:sldChg chg="addSp delSp modSp mod">
        <pc:chgData name="Mariana Kota / GIEBEL FilTec" userId="ca0086d0-945d-4961-96c2-e6b0c305e752" providerId="ADAL" clId="{9DAC427C-CF01-41E6-85E7-0D864FBAD1D7}" dt="2024-12-17T23:59:39.530" v="179" actId="255"/>
        <pc:sldMkLst>
          <pc:docMk/>
          <pc:sldMk cId="0" sldId="256"/>
        </pc:sldMkLst>
        <pc:spChg chg="add mod">
          <ac:chgData name="Mariana Kota / GIEBEL FilTec" userId="ca0086d0-945d-4961-96c2-e6b0c305e752" providerId="ADAL" clId="{9DAC427C-CF01-41E6-85E7-0D864FBAD1D7}" dt="2024-12-17T22:55:51.913" v="10"/>
          <ac:spMkLst>
            <pc:docMk/>
            <pc:sldMk cId="0" sldId="256"/>
            <ac:spMk id="9" creationId="{416D60F9-5324-F4CA-C4C9-576EC834A86A}"/>
          </ac:spMkLst>
        </pc:spChg>
        <pc:spChg chg="add mod">
          <ac:chgData name="Mariana Kota / GIEBEL FilTec" userId="ca0086d0-945d-4961-96c2-e6b0c305e752" providerId="ADAL" clId="{9DAC427C-CF01-41E6-85E7-0D864FBAD1D7}" dt="2024-12-17T22:55:51.913" v="10"/>
          <ac:spMkLst>
            <pc:docMk/>
            <pc:sldMk cId="0" sldId="256"/>
            <ac:spMk id="10" creationId="{53564818-1D48-22AD-4B7D-1D3726B39456}"/>
          </ac:spMkLst>
        </pc:spChg>
        <pc:graphicFrameChg chg="mod modGraphic">
          <ac:chgData name="Mariana Kota / GIEBEL FilTec" userId="ca0086d0-945d-4961-96c2-e6b0c305e752" providerId="ADAL" clId="{9DAC427C-CF01-41E6-85E7-0D864FBAD1D7}" dt="2024-12-17T23:59:39.530" v="179" actId="255"/>
          <ac:graphicFrameMkLst>
            <pc:docMk/>
            <pc:sldMk cId="0" sldId="256"/>
            <ac:graphicFrameMk id="16" creationId="{00000000-0000-0000-0000-000000000000}"/>
          </ac:graphicFrameMkLst>
        </pc:graphicFrameChg>
      </pc:sldChg>
      <pc:sldChg chg="addSp delSp modSp mod">
        <pc:chgData name="Mariana Kota / GIEBEL FilTec" userId="ca0086d0-945d-4961-96c2-e6b0c305e752" providerId="ADAL" clId="{9DAC427C-CF01-41E6-85E7-0D864FBAD1D7}" dt="2024-12-18T00:01:07.113" v="223" actId="20577"/>
        <pc:sldMkLst>
          <pc:docMk/>
          <pc:sldMk cId="0" sldId="257"/>
        </pc:sldMkLst>
        <pc:spChg chg="add mod">
          <ac:chgData name="Mariana Kota / GIEBEL FilTec" userId="ca0086d0-945d-4961-96c2-e6b0c305e752" providerId="ADAL" clId="{9DAC427C-CF01-41E6-85E7-0D864FBAD1D7}" dt="2024-12-17T22:55:49.876" v="9"/>
          <ac:spMkLst>
            <pc:docMk/>
            <pc:sldMk cId="0" sldId="257"/>
            <ac:spMk id="3" creationId="{2855FD60-FFA4-28D8-3015-3548969C6565}"/>
          </ac:spMkLst>
        </pc:spChg>
        <pc:spChg chg="add mod">
          <ac:chgData name="Mariana Kota / GIEBEL FilTec" userId="ca0086d0-945d-4961-96c2-e6b0c305e752" providerId="ADAL" clId="{9DAC427C-CF01-41E6-85E7-0D864FBAD1D7}" dt="2024-12-17T22:55:49.876" v="9"/>
          <ac:spMkLst>
            <pc:docMk/>
            <pc:sldMk cId="0" sldId="257"/>
            <ac:spMk id="4" creationId="{7BAD9756-FC11-FA08-4982-CB66AC6EC870}"/>
          </ac:spMkLst>
        </pc:spChg>
        <pc:graphicFrameChg chg="modGraphic">
          <ac:chgData name="Mariana Kota / GIEBEL FilTec" userId="ca0086d0-945d-4961-96c2-e6b0c305e752" providerId="ADAL" clId="{9DAC427C-CF01-41E6-85E7-0D864FBAD1D7}" dt="2024-12-18T00:01:07.113" v="223" actId="20577"/>
          <ac:graphicFrameMkLst>
            <pc:docMk/>
            <pc:sldMk cId="0" sldId="257"/>
            <ac:graphicFrameMk id="15" creationId="{00000000-0000-0000-0000-000000000000}"/>
          </ac:graphicFrameMkLst>
        </pc:graphicFrameChg>
        <pc:picChg chg="add mod">
          <ac:chgData name="Mariana Kota / GIEBEL FilTec" userId="ca0086d0-945d-4961-96c2-e6b0c305e752" providerId="ADAL" clId="{9DAC427C-CF01-41E6-85E7-0D864FBAD1D7}" dt="2024-12-17T23:52:14.682" v="19" actId="1076"/>
          <ac:picMkLst>
            <pc:docMk/>
            <pc:sldMk cId="0" sldId="257"/>
            <ac:picMk id="6" creationId="{50539E7D-5064-CAE0-35A7-61B9DF4856FA}"/>
          </ac:picMkLst>
        </pc:picChg>
        <pc:picChg chg="add mod">
          <ac:chgData name="Mariana Kota / GIEBEL FilTec" userId="ca0086d0-945d-4961-96c2-e6b0c305e752" providerId="ADAL" clId="{9DAC427C-CF01-41E6-85E7-0D864FBAD1D7}" dt="2024-12-17T23:52:35.862" v="27" actId="14100"/>
          <ac:picMkLst>
            <pc:docMk/>
            <pc:sldMk cId="0" sldId="257"/>
            <ac:picMk id="8" creationId="{00749022-E8CA-5CD9-90B7-4AAC520453D1}"/>
          </ac:picMkLst>
        </pc:picChg>
      </pc:sldChg>
      <pc:sldChg chg="addSp delSp modSp mod">
        <pc:chgData name="Mariana Kota / GIEBEL FilTec" userId="ca0086d0-945d-4961-96c2-e6b0c305e752" providerId="ADAL" clId="{9DAC427C-CF01-41E6-85E7-0D864FBAD1D7}" dt="2024-12-17T22:55:46.112" v="8"/>
        <pc:sldMkLst>
          <pc:docMk/>
          <pc:sldMk cId="0" sldId="258"/>
        </pc:sldMkLst>
        <pc:spChg chg="add mod">
          <ac:chgData name="Mariana Kota / GIEBEL FilTec" userId="ca0086d0-945d-4961-96c2-e6b0c305e752" providerId="ADAL" clId="{9DAC427C-CF01-41E6-85E7-0D864FBAD1D7}" dt="2024-12-17T22:55:46.112" v="8"/>
          <ac:spMkLst>
            <pc:docMk/>
            <pc:sldMk cId="0" sldId="258"/>
            <ac:spMk id="7" creationId="{75D0C756-F6D6-DA8F-441E-5DB5878FE575}"/>
          </ac:spMkLst>
        </pc:spChg>
        <pc:spChg chg="add mod">
          <ac:chgData name="Mariana Kota / GIEBEL FilTec" userId="ca0086d0-945d-4961-96c2-e6b0c305e752" providerId="ADAL" clId="{9DAC427C-CF01-41E6-85E7-0D864FBAD1D7}" dt="2024-12-17T22:55:46.112" v="8"/>
          <ac:spMkLst>
            <pc:docMk/>
            <pc:sldMk cId="0" sldId="258"/>
            <ac:spMk id="9" creationId="{938FCE6E-5676-A92B-F365-6174A34DF31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-10"/>
              <a:t>QUALITY</a:t>
            </a:r>
            <a:r>
              <a:rPr spc="-55"/>
              <a:t> </a:t>
            </a:r>
            <a:r>
              <a:rPr spc="-45"/>
              <a:t>FOR</a:t>
            </a:r>
            <a:r>
              <a:rPr spc="-30"/>
              <a:t> </a:t>
            </a:r>
            <a:r>
              <a:rPr spc="-70"/>
              <a:t>EVERY</a:t>
            </a:r>
            <a:r>
              <a:rPr spc="-15"/>
              <a:t> </a:t>
            </a:r>
            <a:r>
              <a:rPr b="1" spc="-10">
                <a:latin typeface="Arial Narrow"/>
                <a:cs typeface="Arial Narrow"/>
              </a:rPr>
              <a:t>BREATH</a:t>
            </a:r>
            <a:r>
              <a:rPr b="1" spc="-10">
                <a:solidFill>
                  <a:srgbClr val="F5833E"/>
                </a:solidFill>
                <a:latin typeface="Arial Narrow"/>
                <a:cs typeface="Arial Narrow"/>
              </a:rPr>
              <a:t>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350" y="1619681"/>
            <a:ext cx="7547609" cy="3636645"/>
          </a:xfrm>
          <a:custGeom>
            <a:avLst/>
            <a:gdLst/>
            <a:ahLst/>
            <a:cxnLst/>
            <a:rect l="l" t="t" r="r" b="b"/>
            <a:pathLst>
              <a:path w="7547609" h="3636645">
                <a:moveTo>
                  <a:pt x="7547292" y="0"/>
                </a:moveTo>
                <a:lnTo>
                  <a:pt x="0" y="0"/>
                </a:lnTo>
                <a:lnTo>
                  <a:pt x="0" y="3636314"/>
                </a:lnTo>
                <a:lnTo>
                  <a:pt x="7547292" y="3636314"/>
                </a:lnTo>
                <a:lnTo>
                  <a:pt x="7547292" y="0"/>
                </a:lnTo>
                <a:close/>
              </a:path>
            </a:pathLst>
          </a:custGeom>
          <a:solidFill>
            <a:srgbClr val="202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167746" y="9806115"/>
            <a:ext cx="2893060" cy="347345"/>
          </a:xfrm>
          <a:custGeom>
            <a:avLst/>
            <a:gdLst/>
            <a:ahLst/>
            <a:cxnLst/>
            <a:rect l="l" t="t" r="r" b="b"/>
            <a:pathLst>
              <a:path w="2893059" h="347345">
                <a:moveTo>
                  <a:pt x="2892704" y="0"/>
                </a:moveTo>
                <a:lnTo>
                  <a:pt x="0" y="0"/>
                </a:lnTo>
                <a:lnTo>
                  <a:pt x="0" y="347294"/>
                </a:lnTo>
                <a:lnTo>
                  <a:pt x="2892704" y="347294"/>
                </a:lnTo>
                <a:lnTo>
                  <a:pt x="2892704" y="0"/>
                </a:lnTo>
                <a:close/>
              </a:path>
            </a:pathLst>
          </a:custGeom>
          <a:solidFill>
            <a:srgbClr val="F583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210100" y="9766211"/>
            <a:ext cx="2893060" cy="347345"/>
          </a:xfrm>
          <a:custGeom>
            <a:avLst/>
            <a:gdLst/>
            <a:ahLst/>
            <a:cxnLst/>
            <a:rect l="l" t="t" r="r" b="b"/>
            <a:pathLst>
              <a:path w="2893059" h="347345">
                <a:moveTo>
                  <a:pt x="2892704" y="0"/>
                </a:moveTo>
                <a:lnTo>
                  <a:pt x="0" y="0"/>
                </a:lnTo>
                <a:lnTo>
                  <a:pt x="0" y="347294"/>
                </a:lnTo>
                <a:lnTo>
                  <a:pt x="2892704" y="347294"/>
                </a:lnTo>
                <a:lnTo>
                  <a:pt x="2892704" y="0"/>
                </a:lnTo>
                <a:close/>
              </a:path>
            </a:pathLst>
          </a:custGeom>
          <a:solidFill>
            <a:srgbClr val="202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-10"/>
              <a:t>QUALITY</a:t>
            </a:r>
            <a:r>
              <a:rPr spc="-55"/>
              <a:t> </a:t>
            </a:r>
            <a:r>
              <a:rPr spc="-45"/>
              <a:t>FOR</a:t>
            </a:r>
            <a:r>
              <a:rPr spc="-30"/>
              <a:t> </a:t>
            </a:r>
            <a:r>
              <a:rPr spc="-70"/>
              <a:t>EVERY</a:t>
            </a:r>
            <a:r>
              <a:rPr spc="-15"/>
              <a:t> </a:t>
            </a:r>
            <a:r>
              <a:rPr b="1" spc="-10">
                <a:latin typeface="Arial Narrow"/>
                <a:cs typeface="Arial Narrow"/>
              </a:rPr>
              <a:t>BREATH</a:t>
            </a:r>
            <a:r>
              <a:rPr b="1" spc="-10">
                <a:solidFill>
                  <a:srgbClr val="F5833E"/>
                </a:solidFill>
                <a:latin typeface="Arial Narrow"/>
                <a:cs typeface="Arial Narrow"/>
              </a:rPr>
              <a:t>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-10"/>
              <a:t>QUALITY</a:t>
            </a:r>
            <a:r>
              <a:rPr spc="-55"/>
              <a:t> </a:t>
            </a:r>
            <a:r>
              <a:rPr spc="-45"/>
              <a:t>FOR</a:t>
            </a:r>
            <a:r>
              <a:rPr spc="-30"/>
              <a:t> </a:t>
            </a:r>
            <a:r>
              <a:rPr spc="-70"/>
              <a:t>EVERY</a:t>
            </a:r>
            <a:r>
              <a:rPr spc="-15"/>
              <a:t> </a:t>
            </a:r>
            <a:r>
              <a:rPr b="1" spc="-10">
                <a:latin typeface="Arial Narrow"/>
                <a:cs typeface="Arial Narrow"/>
              </a:rPr>
              <a:t>BREATH</a:t>
            </a:r>
            <a:r>
              <a:rPr b="1" spc="-10">
                <a:solidFill>
                  <a:srgbClr val="F5833E"/>
                </a:solidFill>
                <a:latin typeface="Arial Narrow"/>
                <a:cs typeface="Arial Narrow"/>
              </a:rPr>
              <a:t>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-10"/>
              <a:t>QUALITY</a:t>
            </a:r>
            <a:r>
              <a:rPr spc="-55"/>
              <a:t> </a:t>
            </a:r>
            <a:r>
              <a:rPr spc="-45"/>
              <a:t>FOR</a:t>
            </a:r>
            <a:r>
              <a:rPr spc="-30"/>
              <a:t> </a:t>
            </a:r>
            <a:r>
              <a:rPr spc="-70"/>
              <a:t>EVERY</a:t>
            </a:r>
            <a:r>
              <a:rPr spc="-15"/>
              <a:t> </a:t>
            </a:r>
            <a:r>
              <a:rPr b="1" spc="-10">
                <a:latin typeface="Arial Narrow"/>
                <a:cs typeface="Arial Narrow"/>
              </a:rPr>
              <a:t>BREATH</a:t>
            </a:r>
            <a:r>
              <a:rPr b="1" spc="-10">
                <a:solidFill>
                  <a:srgbClr val="F5833E"/>
                </a:solidFill>
                <a:latin typeface="Arial Narrow"/>
                <a:cs typeface="Arial Narrow"/>
              </a:rPr>
              <a:t>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-10"/>
              <a:t>QUALITY</a:t>
            </a:r>
            <a:r>
              <a:rPr spc="-55"/>
              <a:t> </a:t>
            </a:r>
            <a:r>
              <a:rPr spc="-45"/>
              <a:t>FOR</a:t>
            </a:r>
            <a:r>
              <a:rPr spc="-30"/>
              <a:t> </a:t>
            </a:r>
            <a:r>
              <a:rPr spc="-70"/>
              <a:t>EVERY</a:t>
            </a:r>
            <a:r>
              <a:rPr spc="-15"/>
              <a:t> </a:t>
            </a:r>
            <a:r>
              <a:rPr b="1" spc="-10">
                <a:latin typeface="Arial Narrow"/>
                <a:cs typeface="Arial Narrow"/>
              </a:rPr>
              <a:t>BREATH</a:t>
            </a:r>
            <a:r>
              <a:rPr b="1" spc="-10">
                <a:solidFill>
                  <a:srgbClr val="F5833E"/>
                </a:solidFill>
                <a:latin typeface="Arial Narrow"/>
                <a:cs typeface="Arial Narrow"/>
              </a:rPr>
              <a:t>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67746" y="9806115"/>
            <a:ext cx="2893060" cy="347345"/>
          </a:xfrm>
          <a:custGeom>
            <a:avLst/>
            <a:gdLst/>
            <a:ahLst/>
            <a:cxnLst/>
            <a:rect l="l" t="t" r="r" b="b"/>
            <a:pathLst>
              <a:path w="2893059" h="347345">
                <a:moveTo>
                  <a:pt x="2892704" y="0"/>
                </a:moveTo>
                <a:lnTo>
                  <a:pt x="0" y="0"/>
                </a:lnTo>
                <a:lnTo>
                  <a:pt x="0" y="347294"/>
                </a:lnTo>
                <a:lnTo>
                  <a:pt x="2892704" y="347294"/>
                </a:lnTo>
                <a:lnTo>
                  <a:pt x="2892704" y="0"/>
                </a:lnTo>
                <a:close/>
              </a:path>
            </a:pathLst>
          </a:custGeom>
          <a:solidFill>
            <a:srgbClr val="F583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210100" y="9766211"/>
            <a:ext cx="2893060" cy="347345"/>
          </a:xfrm>
          <a:custGeom>
            <a:avLst/>
            <a:gdLst/>
            <a:ahLst/>
            <a:cxnLst/>
            <a:rect l="l" t="t" r="r" b="b"/>
            <a:pathLst>
              <a:path w="2893059" h="347345">
                <a:moveTo>
                  <a:pt x="2892704" y="0"/>
                </a:moveTo>
                <a:lnTo>
                  <a:pt x="0" y="0"/>
                </a:lnTo>
                <a:lnTo>
                  <a:pt x="0" y="347294"/>
                </a:lnTo>
                <a:lnTo>
                  <a:pt x="2892704" y="347294"/>
                </a:lnTo>
                <a:lnTo>
                  <a:pt x="2892704" y="0"/>
                </a:lnTo>
                <a:close/>
              </a:path>
            </a:pathLst>
          </a:custGeom>
          <a:solidFill>
            <a:srgbClr val="202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1955612"/>
            <a:ext cx="337629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09460" y="9788303"/>
            <a:ext cx="2300604" cy="276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-10"/>
              <a:t>QUALITY</a:t>
            </a:r>
            <a:r>
              <a:rPr spc="-55"/>
              <a:t> </a:t>
            </a:r>
            <a:r>
              <a:rPr spc="-45"/>
              <a:t>FOR</a:t>
            </a:r>
            <a:r>
              <a:rPr spc="-30"/>
              <a:t> </a:t>
            </a:r>
            <a:r>
              <a:rPr spc="-70"/>
              <a:t>EVERY</a:t>
            </a:r>
            <a:r>
              <a:rPr spc="-15"/>
              <a:t> </a:t>
            </a:r>
            <a:r>
              <a:rPr b="1" spc="-10">
                <a:latin typeface="Arial Narrow"/>
                <a:cs typeface="Arial Narrow"/>
              </a:rPr>
              <a:t>BREATH</a:t>
            </a:r>
            <a:r>
              <a:rPr b="1" spc="-10">
                <a:solidFill>
                  <a:srgbClr val="F5833E"/>
                </a:solidFill>
                <a:latin typeface="Arial Narrow"/>
                <a:cs typeface="Arial Narrow"/>
              </a:rPr>
              <a:t>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://www.giebel-adsorber.com/" TargetMode="External"/><Relationship Id="rId4" Type="http://schemas.openxmlformats.org/officeDocument/2006/relationships/image" Target="../media/image3.png"/><Relationship Id="rId9" Type="http://schemas.openxmlformats.org/officeDocument/2006/relationships/hyperlink" Target="mailto:info@gf-dry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ebel-adsorber.com/" TargetMode="External"/><Relationship Id="rId2" Type="http://schemas.openxmlformats.org/officeDocument/2006/relationships/hyperlink" Target="mailto:info@gf-dry.com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info@gf-dry.com" TargetMode="External"/><Relationship Id="rId4" Type="http://schemas.openxmlformats.org/officeDocument/2006/relationships/hyperlink" Target="http://www.giebel-adsorber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07994" y="451208"/>
            <a:ext cx="1107522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lang="de-DE" sz="800" spc="-30" dirty="0">
                <a:solidFill>
                  <a:srgbClr val="231F20"/>
                </a:solidFill>
                <a:latin typeface="Arial"/>
                <a:cs typeface="Arial"/>
              </a:rPr>
              <a:t>TM-RV</a:t>
            </a:r>
            <a:r>
              <a:rPr lang="de-DE" sz="800" spc="-20" dirty="0">
                <a:solidFill>
                  <a:srgbClr val="231F20"/>
                </a:solidFill>
                <a:latin typeface="Arial"/>
                <a:cs typeface="Arial"/>
              </a:rPr>
              <a:t> | </a:t>
            </a:r>
            <a:r>
              <a:rPr lang="de-DE" sz="800" spc="-10" dirty="0">
                <a:solidFill>
                  <a:srgbClr val="231F20"/>
                </a:solidFill>
                <a:latin typeface="Arial"/>
                <a:cs typeface="Arial"/>
              </a:rPr>
              <a:t>Version</a:t>
            </a:r>
            <a:r>
              <a:rPr lang="de-DE" sz="800" spc="-15" dirty="0">
                <a:solidFill>
                  <a:srgbClr val="231F20"/>
                </a:solidFill>
                <a:latin typeface="Arial"/>
                <a:cs typeface="Arial"/>
              </a:rPr>
              <a:t> 4</a:t>
            </a:r>
            <a:r>
              <a:rPr lang="de-DE" sz="80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lang="de-DE" sz="800" spc="-20" dirty="0">
                <a:solidFill>
                  <a:srgbClr val="231F20"/>
                </a:solidFill>
                <a:latin typeface="Arial"/>
                <a:cs typeface="Arial"/>
              </a:rPr>
              <a:t>2024</a:t>
            </a:r>
            <a:endParaRPr lang="de-DE" sz="8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Page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1/3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187" y="674814"/>
            <a:ext cx="702310" cy="484505"/>
          </a:xfrm>
          <a:custGeom>
            <a:avLst/>
            <a:gdLst/>
            <a:ahLst/>
            <a:cxnLst/>
            <a:rect l="l" t="t" r="r" b="b"/>
            <a:pathLst>
              <a:path w="702310" h="484505">
                <a:moveTo>
                  <a:pt x="303415" y="182499"/>
                </a:moveTo>
                <a:lnTo>
                  <a:pt x="297332" y="172961"/>
                </a:lnTo>
                <a:lnTo>
                  <a:pt x="292633" y="162687"/>
                </a:lnTo>
                <a:lnTo>
                  <a:pt x="289369" y="151790"/>
                </a:lnTo>
                <a:lnTo>
                  <a:pt x="287578" y="140385"/>
                </a:lnTo>
                <a:lnTo>
                  <a:pt x="0" y="140385"/>
                </a:lnTo>
                <a:lnTo>
                  <a:pt x="393" y="151041"/>
                </a:lnTo>
                <a:lnTo>
                  <a:pt x="1092" y="161620"/>
                </a:lnTo>
                <a:lnTo>
                  <a:pt x="2133" y="172110"/>
                </a:lnTo>
                <a:lnTo>
                  <a:pt x="3543" y="182499"/>
                </a:lnTo>
                <a:lnTo>
                  <a:pt x="303415" y="182499"/>
                </a:lnTo>
                <a:close/>
              </a:path>
              <a:path w="702310" h="484505">
                <a:moveTo>
                  <a:pt x="316547" y="70192"/>
                </a:moveTo>
                <a:lnTo>
                  <a:pt x="6096" y="70192"/>
                </a:lnTo>
                <a:lnTo>
                  <a:pt x="3111" y="87604"/>
                </a:lnTo>
                <a:lnTo>
                  <a:pt x="1066" y="105283"/>
                </a:lnTo>
                <a:lnTo>
                  <a:pt x="292100" y="105283"/>
                </a:lnTo>
                <a:lnTo>
                  <a:pt x="296481" y="95465"/>
                </a:lnTo>
                <a:lnTo>
                  <a:pt x="302082" y="86296"/>
                </a:lnTo>
                <a:lnTo>
                  <a:pt x="308800" y="77851"/>
                </a:lnTo>
                <a:lnTo>
                  <a:pt x="316547" y="70192"/>
                </a:lnTo>
                <a:close/>
              </a:path>
              <a:path w="702310" h="484505">
                <a:moveTo>
                  <a:pt x="551002" y="70192"/>
                </a:moveTo>
                <a:lnTo>
                  <a:pt x="467652" y="70192"/>
                </a:lnTo>
                <a:lnTo>
                  <a:pt x="507923" y="105283"/>
                </a:lnTo>
                <a:lnTo>
                  <a:pt x="510730" y="105283"/>
                </a:lnTo>
                <a:lnTo>
                  <a:pt x="551002" y="70192"/>
                </a:lnTo>
                <a:close/>
              </a:path>
              <a:path w="702310" h="484505">
                <a:moveTo>
                  <a:pt x="631545" y="0"/>
                </a:moveTo>
                <a:lnTo>
                  <a:pt x="28651" y="0"/>
                </a:lnTo>
                <a:lnTo>
                  <a:pt x="22745" y="13893"/>
                </a:lnTo>
                <a:lnTo>
                  <a:pt x="17475" y="28079"/>
                </a:lnTo>
                <a:lnTo>
                  <a:pt x="599325" y="28079"/>
                </a:lnTo>
                <a:lnTo>
                  <a:pt x="631545" y="0"/>
                </a:lnTo>
                <a:close/>
              </a:path>
              <a:path w="702310" h="484505">
                <a:moveTo>
                  <a:pt x="701941" y="421170"/>
                </a:moveTo>
                <a:lnTo>
                  <a:pt x="163639" y="421170"/>
                </a:lnTo>
                <a:lnTo>
                  <a:pt x="202450" y="443001"/>
                </a:lnTo>
                <a:lnTo>
                  <a:pt x="244132" y="460578"/>
                </a:lnTo>
                <a:lnTo>
                  <a:pt x="288302" y="473544"/>
                </a:lnTo>
                <a:lnTo>
                  <a:pt x="334632" y="481584"/>
                </a:lnTo>
                <a:lnTo>
                  <a:pt x="382752" y="484339"/>
                </a:lnTo>
                <a:lnTo>
                  <a:pt x="701941" y="484339"/>
                </a:lnTo>
                <a:lnTo>
                  <a:pt x="701941" y="421170"/>
                </a:lnTo>
                <a:close/>
              </a:path>
              <a:path w="702310" h="484505">
                <a:moveTo>
                  <a:pt x="701941" y="280771"/>
                </a:moveTo>
                <a:lnTo>
                  <a:pt x="35483" y="280771"/>
                </a:lnTo>
                <a:lnTo>
                  <a:pt x="43332" y="295402"/>
                </a:lnTo>
                <a:lnTo>
                  <a:pt x="51828" y="309664"/>
                </a:lnTo>
                <a:lnTo>
                  <a:pt x="61010" y="323519"/>
                </a:lnTo>
                <a:lnTo>
                  <a:pt x="70904" y="336931"/>
                </a:lnTo>
                <a:lnTo>
                  <a:pt x="701941" y="336931"/>
                </a:lnTo>
                <a:lnTo>
                  <a:pt x="701941" y="280771"/>
                </a:lnTo>
                <a:close/>
              </a:path>
              <a:path w="702310" h="484505">
                <a:moveTo>
                  <a:pt x="701954" y="350964"/>
                </a:moveTo>
                <a:lnTo>
                  <a:pt x="82435" y="350964"/>
                </a:lnTo>
                <a:lnTo>
                  <a:pt x="98374" y="368287"/>
                </a:lnTo>
                <a:lnTo>
                  <a:pt x="115468" y="384632"/>
                </a:lnTo>
                <a:lnTo>
                  <a:pt x="133667" y="399935"/>
                </a:lnTo>
                <a:lnTo>
                  <a:pt x="152946" y="414134"/>
                </a:lnTo>
                <a:lnTo>
                  <a:pt x="701954" y="414134"/>
                </a:lnTo>
                <a:lnTo>
                  <a:pt x="701954" y="350964"/>
                </a:lnTo>
                <a:close/>
              </a:path>
              <a:path w="702310" h="484505">
                <a:moveTo>
                  <a:pt x="701954" y="210578"/>
                </a:moveTo>
                <a:lnTo>
                  <a:pt x="382765" y="210578"/>
                </a:lnTo>
                <a:lnTo>
                  <a:pt x="382765" y="221107"/>
                </a:lnTo>
                <a:lnTo>
                  <a:pt x="370611" y="220408"/>
                </a:lnTo>
                <a:lnTo>
                  <a:pt x="358914" y="218363"/>
                </a:lnTo>
                <a:lnTo>
                  <a:pt x="347764" y="215049"/>
                </a:lnTo>
                <a:lnTo>
                  <a:pt x="337261" y="210578"/>
                </a:lnTo>
                <a:lnTo>
                  <a:pt x="9309" y="210578"/>
                </a:lnTo>
                <a:lnTo>
                  <a:pt x="12687" y="223139"/>
                </a:lnTo>
                <a:lnTo>
                  <a:pt x="16535" y="235521"/>
                </a:lnTo>
                <a:lnTo>
                  <a:pt x="20866" y="247713"/>
                </a:lnTo>
                <a:lnTo>
                  <a:pt x="25666" y="259715"/>
                </a:lnTo>
                <a:lnTo>
                  <a:pt x="701954" y="259715"/>
                </a:lnTo>
                <a:lnTo>
                  <a:pt x="701954" y="210578"/>
                </a:lnTo>
                <a:close/>
              </a:path>
              <a:path w="702310" h="484505">
                <a:moveTo>
                  <a:pt x="701954" y="140385"/>
                </a:moveTo>
                <a:lnTo>
                  <a:pt x="382765" y="140385"/>
                </a:lnTo>
                <a:lnTo>
                  <a:pt x="382765" y="182499"/>
                </a:lnTo>
                <a:lnTo>
                  <a:pt x="701954" y="182499"/>
                </a:lnTo>
                <a:lnTo>
                  <a:pt x="701954" y="140385"/>
                </a:lnTo>
                <a:close/>
              </a:path>
            </a:pathLst>
          </a:custGeom>
          <a:solidFill>
            <a:srgbClr val="222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3006" y="604615"/>
            <a:ext cx="645795" cy="21590"/>
          </a:xfrm>
          <a:custGeom>
            <a:avLst/>
            <a:gdLst/>
            <a:ahLst/>
            <a:cxnLst/>
            <a:rect l="l" t="t" r="r" b="b"/>
            <a:pathLst>
              <a:path w="645794" h="21590">
                <a:moveTo>
                  <a:pt x="638695" y="0"/>
                </a:moveTo>
                <a:lnTo>
                  <a:pt x="15278" y="0"/>
                </a:lnTo>
                <a:lnTo>
                  <a:pt x="3662" y="15687"/>
                </a:lnTo>
                <a:lnTo>
                  <a:pt x="0" y="21056"/>
                </a:lnTo>
                <a:lnTo>
                  <a:pt x="632117" y="21056"/>
                </a:lnTo>
                <a:lnTo>
                  <a:pt x="645795" y="9144"/>
                </a:lnTo>
                <a:lnTo>
                  <a:pt x="638695" y="0"/>
                </a:lnTo>
                <a:close/>
              </a:path>
            </a:pathLst>
          </a:custGeom>
          <a:solidFill>
            <a:srgbClr val="222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2836" y="534425"/>
            <a:ext cx="514984" cy="14604"/>
          </a:xfrm>
          <a:custGeom>
            <a:avLst/>
            <a:gdLst/>
            <a:ahLst/>
            <a:cxnLst/>
            <a:rect l="l" t="t" r="r" b="b"/>
            <a:pathLst>
              <a:path w="514984" h="14604">
                <a:moveTo>
                  <a:pt x="496519" y="0"/>
                </a:moveTo>
                <a:lnTo>
                  <a:pt x="18059" y="0"/>
                </a:lnTo>
                <a:lnTo>
                  <a:pt x="5842" y="9169"/>
                </a:lnTo>
                <a:lnTo>
                  <a:pt x="0" y="14033"/>
                </a:lnTo>
                <a:lnTo>
                  <a:pt x="514578" y="14033"/>
                </a:lnTo>
                <a:lnTo>
                  <a:pt x="508736" y="9169"/>
                </a:lnTo>
                <a:lnTo>
                  <a:pt x="496519" y="0"/>
                </a:lnTo>
                <a:close/>
              </a:path>
            </a:pathLst>
          </a:custGeom>
          <a:solidFill>
            <a:srgbClr val="222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2647" y="457210"/>
            <a:ext cx="215265" cy="14604"/>
          </a:xfrm>
          <a:custGeom>
            <a:avLst/>
            <a:gdLst/>
            <a:ahLst/>
            <a:cxnLst/>
            <a:rect l="l" t="t" r="r" b="b"/>
            <a:pathLst>
              <a:path w="215265" h="14604">
                <a:moveTo>
                  <a:pt x="107302" y="0"/>
                </a:moveTo>
                <a:lnTo>
                  <a:pt x="79595" y="908"/>
                </a:lnTo>
                <a:lnTo>
                  <a:pt x="52431" y="3592"/>
                </a:lnTo>
                <a:lnTo>
                  <a:pt x="25877" y="7988"/>
                </a:lnTo>
                <a:lnTo>
                  <a:pt x="0" y="14033"/>
                </a:lnTo>
                <a:lnTo>
                  <a:pt x="214795" y="14033"/>
                </a:lnTo>
                <a:lnTo>
                  <a:pt x="188862" y="7988"/>
                </a:lnTo>
                <a:lnTo>
                  <a:pt x="162258" y="3592"/>
                </a:lnTo>
                <a:lnTo>
                  <a:pt x="135049" y="908"/>
                </a:lnTo>
                <a:lnTo>
                  <a:pt x="107302" y="0"/>
                </a:lnTo>
                <a:close/>
              </a:path>
            </a:pathLst>
          </a:custGeom>
          <a:solidFill>
            <a:srgbClr val="222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3083" y="691179"/>
            <a:ext cx="2151481" cy="23398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4477" y="1519754"/>
            <a:ext cx="1243771" cy="2804464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44500" y="1955612"/>
            <a:ext cx="3689618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0" dirty="0"/>
              <a:t>ADSORBER</a:t>
            </a:r>
            <a:r>
              <a:rPr spc="-50" dirty="0"/>
              <a:t> </a:t>
            </a:r>
            <a:r>
              <a:rPr lang="de-DE" b="1" spc="-10"/>
              <a:t>TM</a:t>
            </a:r>
            <a:r>
              <a:rPr b="1" spc="-10">
                <a:latin typeface="Arial Narrow"/>
                <a:cs typeface="Arial Narrow"/>
              </a:rPr>
              <a:t>-</a:t>
            </a:r>
            <a:r>
              <a:rPr lang="de-DE" b="1" spc="114" dirty="0"/>
              <a:t>R</a:t>
            </a:r>
            <a:r>
              <a:rPr lang="de-DE" b="1" spc="114" dirty="0">
                <a:latin typeface="Arial Narrow"/>
                <a:cs typeface="Arial Narrow"/>
              </a:rPr>
              <a:t>V</a:t>
            </a:r>
            <a:endParaRPr b="1" spc="114" dirty="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1799" y="2616012"/>
            <a:ext cx="4771265" cy="1423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lang="en-US" sz="1600" b="1" dirty="0">
                <a:solidFill>
                  <a:srgbClr val="FFFFFF"/>
                </a:solidFill>
                <a:latin typeface="Arial Narrow"/>
                <a:cs typeface="Arial Narrow"/>
              </a:rPr>
              <a:t>Cost-Effective Maintenance | Extended Maintenance Interval | For ATEX Zones &amp; Offshore </a:t>
            </a:r>
          </a:p>
          <a:p>
            <a:pPr marL="25400" marR="17780">
              <a:lnSpc>
                <a:spcPct val="100000"/>
              </a:lnSpc>
              <a:spcBef>
                <a:spcPts val="1360"/>
              </a:spcBef>
            </a:pPr>
            <a:r>
              <a:rPr lang="en-US" sz="1200" spc="-25" dirty="0">
                <a:solidFill>
                  <a:srgbClr val="FFFFFF"/>
                </a:solidFill>
                <a:latin typeface="Arial Narrow"/>
                <a:cs typeface="Arial Narrow"/>
              </a:rPr>
              <a:t>GIEBEL Adsorbers® of the TB-RV series are specially developed for the ventilation of transformers. They are made entirely of A4 stainless steel. The </a:t>
            </a:r>
            <a:r>
              <a:rPr lang="en-US" sz="1200" spc="-25" dirty="0" err="1">
                <a:solidFill>
                  <a:srgbClr val="FFFFFF"/>
                </a:solidFill>
                <a:latin typeface="Arial Narrow"/>
                <a:cs typeface="Arial Narrow"/>
              </a:rPr>
              <a:t>optimised</a:t>
            </a:r>
            <a:r>
              <a:rPr lang="en-US" sz="1200" spc="-25" dirty="0">
                <a:solidFill>
                  <a:srgbClr val="FFFFFF"/>
                </a:solidFill>
                <a:latin typeface="Arial Narrow"/>
                <a:cs typeface="Arial Narrow"/>
              </a:rPr>
              <a:t> design enables a fast and at the same time cost-effective maintenance. The separate valve part extends the maintenance interval considerably and is suitable for all standard connections.</a:t>
            </a:r>
            <a:endParaRPr lang="en-US" sz="1200" dirty="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1799" y="4805959"/>
            <a:ext cx="33108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 Narrow"/>
                <a:cs typeface="Arial Narrow"/>
              </a:rPr>
              <a:t>Suitable</a:t>
            </a:r>
            <a:r>
              <a:rPr sz="800" spc="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800" dirty="0">
                <a:solidFill>
                  <a:srgbClr val="FFFFFF"/>
                </a:solidFill>
                <a:latin typeface="Arial Narrow"/>
                <a:cs typeface="Arial Narrow"/>
              </a:rPr>
              <a:t>for</a:t>
            </a:r>
            <a:r>
              <a:rPr sz="800" spc="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de-DE" sz="800" dirty="0" err="1">
                <a:solidFill>
                  <a:srgbClr val="FFFFFF"/>
                </a:solidFill>
                <a:latin typeface="Arial Narrow"/>
                <a:cs typeface="Arial Narrow"/>
              </a:rPr>
              <a:t>transformers</a:t>
            </a:r>
            <a:r>
              <a:rPr sz="800" spc="-10" dirty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endParaRPr sz="800" dirty="0">
              <a:latin typeface="Arial Narrow"/>
              <a:cs typeface="Arial Narrow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561093"/>
              </p:ext>
            </p:extLst>
          </p:nvPr>
        </p:nvGraphicFramePr>
        <p:xfrm>
          <a:off x="1517651" y="6887015"/>
          <a:ext cx="4450075" cy="25717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3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4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4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94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94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91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12D55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de-DE" sz="8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TM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-</a:t>
                      </a:r>
                      <a:r>
                        <a:rPr lang="de-DE" sz="8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lang="de-DE" sz="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V</a:t>
                      </a:r>
                      <a:r>
                        <a:rPr sz="800" b="1" spc="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de-DE" sz="8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3M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solidFill>
                      <a:srgbClr val="212D55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de-DE" sz="8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TM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-</a:t>
                      </a:r>
                      <a:r>
                        <a:rPr lang="de-DE" sz="8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lang="de-DE" sz="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V</a:t>
                      </a:r>
                      <a:r>
                        <a:rPr sz="800" b="1" spc="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r>
                        <a:rPr lang="de-DE" sz="8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solidFill>
                      <a:srgbClr val="212D55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de-DE" sz="8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TM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-</a:t>
                      </a:r>
                      <a:r>
                        <a:rPr lang="de-DE" sz="8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lang="de-DE" sz="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V</a:t>
                      </a:r>
                      <a:r>
                        <a:rPr sz="800" b="1" spc="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de-DE" sz="8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5M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solidFill>
                      <a:srgbClr val="212D55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de-DE" sz="8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TM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-</a:t>
                      </a:r>
                      <a:r>
                        <a:rPr lang="de-DE" sz="8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lang="de-DE" sz="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V</a:t>
                      </a:r>
                      <a:r>
                        <a:rPr sz="800" b="1" spc="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5</a:t>
                      </a:r>
                      <a:r>
                        <a:rPr lang="de-DE" sz="8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solidFill>
                      <a:srgbClr val="212D55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de-DE" sz="8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TM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-</a:t>
                      </a:r>
                      <a:r>
                        <a:rPr lang="de-DE" sz="8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lang="de-DE" sz="8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V</a:t>
                      </a:r>
                      <a:r>
                        <a:rPr sz="800" b="1" spc="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5</a:t>
                      </a:r>
                      <a:r>
                        <a:rPr lang="de-DE" sz="8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X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solidFill>
                      <a:srgbClr val="212D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56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Total</a:t>
                      </a:r>
                      <a:r>
                        <a:rPr sz="800" b="1" spc="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Weight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[</a:t>
                      </a:r>
                      <a:r>
                        <a:rPr lang="en-US" sz="800" spc="-20" dirty="0" err="1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lb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]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E2E3E5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de-DE" sz="800" b="0" spc="-2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12,56</a:t>
                      </a:r>
                      <a:endParaRPr sz="800" b="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E2E3E5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de-DE" sz="800" b="0" spc="-2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14,99</a:t>
                      </a:r>
                      <a:endParaRPr sz="800" b="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E2E3E5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de-DE" sz="800" b="0" spc="-2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21,16</a:t>
                      </a:r>
                      <a:endParaRPr sz="800" b="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E2E3E5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de-DE" sz="800" b="0" spc="-2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25,35</a:t>
                      </a:r>
                      <a:endParaRPr sz="800" b="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E2E3E5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de-DE" sz="800" b="0" spc="-2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16,97</a:t>
                      </a:r>
                      <a:endParaRPr sz="800" b="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E2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56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-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GIEBEL</a:t>
                      </a:r>
                      <a:r>
                        <a:rPr sz="800" b="1" spc="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spc="-10" dirty="0" err="1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Xdry</a:t>
                      </a:r>
                      <a:r>
                        <a:rPr sz="675" b="1" spc="-15" baseline="30864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®</a:t>
                      </a:r>
                      <a:endParaRPr sz="675" baseline="30864" dirty="0">
                        <a:latin typeface="Arial Narrow"/>
                        <a:cs typeface="Arial Narrow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[</a:t>
                      </a:r>
                      <a:r>
                        <a:rPr lang="en-US" sz="800" spc="-20" dirty="0" err="1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lb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]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de-DE" sz="800" b="0" spc="-2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2,42</a:t>
                      </a:r>
                      <a:endParaRPr sz="800" b="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de-DE" sz="800" b="0" spc="-2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3,30</a:t>
                      </a:r>
                      <a:endParaRPr sz="800" b="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n-US" sz="800" b="0" dirty="0">
                          <a:latin typeface="Arial Narrow" panose="020B0606020202030204" pitchFamily="34" charset="0"/>
                          <a:cs typeface="Arial Narrow"/>
                        </a:rPr>
                        <a:t>5,73</a:t>
                      </a:r>
                      <a:endParaRPr sz="800" b="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de-DE" sz="800" b="0" spc="-2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7,93</a:t>
                      </a:r>
                      <a:endParaRPr sz="800" b="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de-DE" sz="800" b="0" spc="-2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10,14</a:t>
                      </a:r>
                      <a:endParaRPr sz="800" b="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5524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565">
                <a:tc>
                  <a:txBody>
                    <a:bodyPr/>
                    <a:lstStyle/>
                    <a:p>
                      <a:pPr marL="50800" marR="18478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Color-</a:t>
                      </a:r>
                      <a:r>
                        <a:rPr sz="8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change</a:t>
                      </a:r>
                      <a:r>
                        <a:rPr sz="800" b="1" spc="5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capacity</a:t>
                      </a:r>
                      <a:r>
                        <a:rPr sz="800" b="1" spc="1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[</a:t>
                      </a:r>
                      <a:r>
                        <a:rPr lang="en-US" sz="800" spc="-20" dirty="0" err="1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fl.oz</a:t>
                      </a:r>
                      <a:r>
                        <a:rPr lang="en-US" sz="800" spc="-2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800" spc="-2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]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E2E3E5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de-DE" sz="800" b="0" spc="-2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13,01</a:t>
                      </a:r>
                      <a:endParaRPr sz="800" b="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E2E3E5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de-DE" sz="800" b="0" spc="-2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19,54</a:t>
                      </a:r>
                      <a:endParaRPr sz="800" b="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E2E3E5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de-DE" sz="800" b="0" spc="-2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30,77</a:t>
                      </a:r>
                      <a:endParaRPr sz="800" b="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E2E3E5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de-DE" sz="800" b="0" spc="-2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42,60</a:t>
                      </a:r>
                      <a:endParaRPr sz="800" b="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E2E3E5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de-DE" sz="800" b="0" spc="-2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54,44</a:t>
                      </a:r>
                      <a:endParaRPr sz="800" b="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E2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56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Height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[</a:t>
                      </a:r>
                      <a:r>
                        <a:rPr lang="en-US" sz="8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inch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]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n-US" sz="800" b="0" dirty="0">
                          <a:latin typeface="Arial Narrow" panose="020B0606020202030204" pitchFamily="34" charset="0"/>
                        </a:rPr>
                        <a:t>11¹/₁₆"</a:t>
                      </a:r>
                      <a:endParaRPr sz="800" b="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n-US" sz="800" b="0" dirty="0">
                          <a:latin typeface="Arial Narrow" panose="020B0606020202030204" pitchFamily="34" charset="0"/>
                        </a:rPr>
                        <a:t>15"</a:t>
                      </a:r>
                      <a:endParaRPr sz="800" b="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n-US" sz="800" b="0" dirty="0">
                          <a:latin typeface="Arial Narrow" panose="020B0606020202030204" pitchFamily="34" charset="0"/>
                        </a:rPr>
                        <a:t>12¹/₈"</a:t>
                      </a:r>
                      <a:endParaRPr sz="800" b="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n-US" sz="800" b="0" dirty="0">
                          <a:latin typeface="Arial Narrow" panose="020B0606020202030204" pitchFamily="34" charset="0"/>
                        </a:rPr>
                        <a:t>16¹/₈"</a:t>
                      </a:r>
                      <a:endParaRPr sz="800" b="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n-US" sz="800" b="0" dirty="0">
                          <a:latin typeface="Arial Narrow" panose="020B0606020202030204" pitchFamily="34" charset="0"/>
                        </a:rPr>
                        <a:t>20"</a:t>
                      </a:r>
                      <a:endParaRPr sz="800" b="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5524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Diameter</a:t>
                      </a:r>
                      <a:r>
                        <a:rPr sz="800" b="1" spc="7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[</a:t>
                      </a:r>
                      <a:r>
                        <a:rPr lang="en-US" sz="8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inch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]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E2E3E5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n-US" sz="800" b="0" dirty="0">
                          <a:latin typeface="Arial Narrow" panose="020B0606020202030204" pitchFamily="34" charset="0"/>
                        </a:rPr>
                        <a:t>4¼“ - 5⁷/₈"</a:t>
                      </a:r>
                      <a:endParaRPr sz="800" b="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E2E3E5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n-US" sz="800" b="0" dirty="0">
                          <a:latin typeface="Arial Narrow" panose="020B0606020202030204" pitchFamily="34" charset="0"/>
                        </a:rPr>
                        <a:t>4¼“ - 5⁷/₈"</a:t>
                      </a:r>
                      <a:endParaRPr lang="en-US" sz="800" b="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E2E3E5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n-US" sz="800" b="0" dirty="0">
                          <a:latin typeface="Arial Narrow" panose="020B0606020202030204" pitchFamily="34" charset="0"/>
                        </a:rPr>
                        <a:t>5⁷/₈“</a:t>
                      </a:r>
                      <a:r>
                        <a:rPr lang="en-US" sz="800" b="0" spc="-1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</a:rPr>
                        <a:t> - </a:t>
                      </a:r>
                      <a:r>
                        <a:rPr lang="en-US" sz="800" b="0" dirty="0">
                          <a:latin typeface="Arial Narrow" panose="020B0606020202030204" pitchFamily="34" charset="0"/>
                        </a:rPr>
                        <a:t>7¹/₈"</a:t>
                      </a:r>
                      <a:endParaRPr sz="800" b="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E2E3E5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n-US" sz="800" b="0" dirty="0">
                          <a:latin typeface="Arial Narrow" panose="020B0606020202030204" pitchFamily="34" charset="0"/>
                        </a:rPr>
                        <a:t>5⁷/₈“</a:t>
                      </a:r>
                      <a:r>
                        <a:rPr lang="en-US" sz="800" b="0" spc="-1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</a:rPr>
                        <a:t> - </a:t>
                      </a:r>
                      <a:r>
                        <a:rPr lang="en-US" sz="800" b="0" dirty="0">
                          <a:latin typeface="Arial Narrow" panose="020B0606020202030204" pitchFamily="34" charset="0"/>
                        </a:rPr>
                        <a:t>7¹/₈"</a:t>
                      </a:r>
                      <a:endParaRPr lang="en-US" sz="800" b="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E2E3E5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n-US" sz="800" b="0" dirty="0">
                          <a:latin typeface="Arial Narrow" panose="020B0606020202030204" pitchFamily="34" charset="0"/>
                        </a:rPr>
                        <a:t>5⁷/₈“</a:t>
                      </a:r>
                      <a:r>
                        <a:rPr lang="en-US" sz="800" b="0" spc="-1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</a:rPr>
                        <a:t> - </a:t>
                      </a:r>
                      <a:r>
                        <a:rPr lang="en-US" sz="800" b="0" dirty="0">
                          <a:latin typeface="Arial Narrow" panose="020B0606020202030204" pitchFamily="34" charset="0"/>
                        </a:rPr>
                        <a:t>7¹/₈"</a:t>
                      </a:r>
                      <a:endParaRPr lang="en-US" sz="800" b="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E2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56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-1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Connection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de-DE" sz="800" b="0" spc="-6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DIN42562, DIN42567C </a:t>
                      </a:r>
                      <a:endParaRPr sz="800" b="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de-DE" sz="800" b="0" spc="-6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DIN42562, DIN42567C </a:t>
                      </a:r>
                      <a:endParaRPr lang="de-DE" sz="800" b="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de-DE" sz="800" b="0" spc="-6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DIN42562</a:t>
                      </a:r>
                      <a:endParaRPr lang="de-DE" sz="800" b="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de-DE" sz="800" b="0" spc="-6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DIN42562</a:t>
                      </a:r>
                      <a:endParaRPr lang="de-DE" sz="800" b="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de-DE" sz="800" b="0" spc="-6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DIN42562</a:t>
                      </a:r>
                      <a:endParaRPr lang="de-DE" sz="800" b="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55244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56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-1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Valves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800" spc="-2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[IN-OUT]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E2E3E5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de-DE" sz="800" b="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1</a:t>
                      </a:r>
                      <a:r>
                        <a:rPr sz="800" b="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 -</a:t>
                      </a:r>
                      <a:r>
                        <a:rPr sz="800" b="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 </a:t>
                      </a:r>
                      <a:r>
                        <a:rPr lang="de-DE" sz="800" b="0" spc="-5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1</a:t>
                      </a:r>
                      <a:endParaRPr sz="800" b="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E2E3E5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de-DE" sz="800" b="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1</a:t>
                      </a:r>
                      <a:r>
                        <a:rPr sz="800" b="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 -</a:t>
                      </a:r>
                      <a:r>
                        <a:rPr sz="800" b="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 </a:t>
                      </a:r>
                      <a:r>
                        <a:rPr lang="de-DE" sz="800" b="0" spc="-5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1</a:t>
                      </a:r>
                      <a:endParaRPr sz="800" b="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E2E3E5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de-DE" sz="800" b="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2</a:t>
                      </a:r>
                      <a:r>
                        <a:rPr sz="800" b="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 -</a:t>
                      </a:r>
                      <a:r>
                        <a:rPr sz="800" b="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 </a:t>
                      </a:r>
                      <a:r>
                        <a:rPr lang="de-DE" sz="800" b="0" spc="-5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2</a:t>
                      </a:r>
                      <a:endParaRPr sz="800" b="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E2E3E5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de-DE" sz="800" b="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2 -</a:t>
                      </a:r>
                      <a:r>
                        <a:rPr lang="de-DE" sz="800" b="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 </a:t>
                      </a:r>
                      <a:r>
                        <a:rPr lang="de-DE" sz="800" b="0" spc="-5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2</a:t>
                      </a:r>
                      <a:endParaRPr lang="de-DE" sz="800" b="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E2E3E5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de-DE" sz="800" b="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2 -</a:t>
                      </a:r>
                      <a:r>
                        <a:rPr lang="de-DE" sz="800" b="0" spc="5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 </a:t>
                      </a:r>
                      <a:r>
                        <a:rPr lang="de-DE" sz="800" b="0" spc="-50" dirty="0">
                          <a:solidFill>
                            <a:srgbClr val="231F20"/>
                          </a:solidFill>
                          <a:latin typeface="Arial Narrow" panose="020B0606020202030204" pitchFamily="34" charset="0"/>
                          <a:cs typeface="Arial Narrow"/>
                        </a:rPr>
                        <a:t>2</a:t>
                      </a:r>
                      <a:endParaRPr lang="de-DE" sz="800" b="0" dirty="0">
                        <a:latin typeface="Arial Narrow" panose="020B0606020202030204" pitchFamily="34" charset="0"/>
                        <a:cs typeface="Arial Narrow"/>
                      </a:endParaRPr>
                    </a:p>
                  </a:txBody>
                  <a:tcPr marL="0" marR="0" marT="55244" marB="0">
                    <a:solidFill>
                      <a:srgbClr val="E2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1" name="object 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0744" y="6166594"/>
            <a:ext cx="293573" cy="66195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4298" y="5901649"/>
            <a:ext cx="314117" cy="92180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2494" y="5858731"/>
            <a:ext cx="369048" cy="96472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8396" y="6086032"/>
            <a:ext cx="365326" cy="742513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-10"/>
              <a:t>QUALITY</a:t>
            </a:r>
            <a:r>
              <a:rPr spc="-55"/>
              <a:t> </a:t>
            </a:r>
            <a:r>
              <a:rPr spc="-45"/>
              <a:t>FOR</a:t>
            </a:r>
            <a:r>
              <a:rPr spc="-30"/>
              <a:t> </a:t>
            </a:r>
            <a:r>
              <a:rPr spc="-70"/>
              <a:t>EVERY</a:t>
            </a:r>
            <a:r>
              <a:rPr spc="-15"/>
              <a:t> </a:t>
            </a:r>
            <a:r>
              <a:rPr b="1" spc="-10">
                <a:latin typeface="Arial Narrow"/>
                <a:cs typeface="Arial Narrow"/>
              </a:rPr>
              <a:t>BREATH</a:t>
            </a:r>
            <a:r>
              <a:rPr b="1" spc="-10">
                <a:solidFill>
                  <a:srgbClr val="F5833E"/>
                </a:solidFill>
                <a:latin typeface="Arial Narrow"/>
                <a:cs typeface="Arial Narrow"/>
              </a:rPr>
              <a:t>.</a:t>
            </a:r>
          </a:p>
        </p:txBody>
      </p:sp>
      <p:pic>
        <p:nvPicPr>
          <p:cNvPr id="28" name="Grafik 27" descr="Ein Bild, das Symbol, Grafiken, Schrift, Kreis enthält.&#10;&#10;Automatisch generierte Beschreibung">
            <a:extLst>
              <a:ext uri="{FF2B5EF4-FFF2-40B4-BE49-F238E27FC236}">
                <a16:creationId xmlns:a16="http://schemas.microsoft.com/office/drawing/2014/main" id="{8A727FFF-B6BA-39B9-032A-4C55AE0898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7" y="4368111"/>
            <a:ext cx="306706" cy="306706"/>
          </a:xfrm>
          <a:prstGeom prst="rect">
            <a:avLst/>
          </a:prstGeom>
        </p:spPr>
      </p:pic>
      <p:pic>
        <p:nvPicPr>
          <p:cNvPr id="8" name="object 23">
            <a:extLst>
              <a:ext uri="{FF2B5EF4-FFF2-40B4-BE49-F238E27FC236}">
                <a16:creationId xmlns:a16="http://schemas.microsoft.com/office/drawing/2014/main" id="{DE8B42A9-733C-51B5-300C-E62FD43B1E99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4436" y="5658360"/>
            <a:ext cx="365326" cy="1165093"/>
          </a:xfrm>
          <a:prstGeom prst="rect">
            <a:avLst/>
          </a:prstGeom>
        </p:spPr>
      </p:pic>
      <p:sp>
        <p:nvSpPr>
          <p:cNvPr id="9" name="object 25">
            <a:extLst>
              <a:ext uri="{FF2B5EF4-FFF2-40B4-BE49-F238E27FC236}">
                <a16:creationId xmlns:a16="http://schemas.microsoft.com/office/drawing/2014/main" id="{416D60F9-5324-F4CA-C4C9-576EC834A86A}"/>
              </a:ext>
            </a:extLst>
          </p:cNvPr>
          <p:cNvSpPr txBox="1"/>
          <p:nvPr/>
        </p:nvSpPr>
        <p:spPr>
          <a:xfrm>
            <a:off x="444499" y="9753503"/>
            <a:ext cx="1219401" cy="634148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000" b="1" spc="-30" dirty="0">
                <a:solidFill>
                  <a:srgbClr val="231F20"/>
                </a:solidFill>
                <a:latin typeface="Arial Narrow"/>
                <a:cs typeface="Arial Narrow"/>
              </a:rPr>
              <a:t>GIEBEL</a:t>
            </a:r>
            <a:r>
              <a:rPr sz="1000" b="1" spc="4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 Narrow"/>
                <a:cs typeface="Arial Narrow"/>
              </a:rPr>
              <a:t>FilTec</a:t>
            </a:r>
            <a:r>
              <a:rPr lang="en-US" sz="1000" b="1" spc="45" dirty="0">
                <a:solidFill>
                  <a:srgbClr val="231F20"/>
                </a:solidFill>
                <a:latin typeface="Arial Narrow"/>
                <a:cs typeface="Arial Narrow"/>
              </a:rPr>
              <a:t> Inc.</a:t>
            </a:r>
          </a:p>
          <a:p>
            <a:pPr marL="12700">
              <a:lnSpc>
                <a:spcPct val="100000"/>
              </a:lnSpc>
            </a:pPr>
            <a:r>
              <a:rPr lang="de-DE" sz="1000" dirty="0">
                <a:effectLst/>
                <a:latin typeface="Arial Narrow" panose="020B0606020202030204" pitchFamily="34" charset="0"/>
              </a:rPr>
              <a:t>470 Commerce Drive, Suite 668, Peachtree City, GA,30269</a:t>
            </a:r>
            <a:endParaRPr lang="en-US" sz="1000" dirty="0"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10" name="object 26">
            <a:extLst>
              <a:ext uri="{FF2B5EF4-FFF2-40B4-BE49-F238E27FC236}">
                <a16:creationId xmlns:a16="http://schemas.microsoft.com/office/drawing/2014/main" id="{53564818-1D48-22AD-4B7D-1D3726B39456}"/>
              </a:ext>
            </a:extLst>
          </p:cNvPr>
          <p:cNvSpPr txBox="1"/>
          <p:nvPr/>
        </p:nvSpPr>
        <p:spPr>
          <a:xfrm>
            <a:off x="2064499" y="9756002"/>
            <a:ext cx="1299210" cy="49784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000" dirty="0">
                <a:solidFill>
                  <a:srgbClr val="231F20"/>
                </a:solidFill>
                <a:latin typeface="Arial Narrow"/>
                <a:cs typeface="Arial Narrow"/>
              </a:rPr>
              <a:t>(+</a:t>
            </a:r>
            <a:r>
              <a:rPr lang="en-US" sz="1000" dirty="0">
                <a:solidFill>
                  <a:srgbClr val="231F20"/>
                </a:solidFill>
                <a:latin typeface="Arial Narrow"/>
                <a:cs typeface="Arial Narrow"/>
              </a:rPr>
              <a:t>1</a:t>
            </a:r>
            <a:r>
              <a:rPr sz="1000" dirty="0">
                <a:solidFill>
                  <a:srgbClr val="231F20"/>
                </a:solidFill>
                <a:latin typeface="Arial Narrow"/>
                <a:cs typeface="Arial Narrow"/>
              </a:rPr>
              <a:t>)</a:t>
            </a:r>
            <a:r>
              <a:rPr sz="1000" spc="17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en-US" sz="1000" dirty="0">
                <a:solidFill>
                  <a:srgbClr val="231F20"/>
                </a:solidFill>
                <a:latin typeface="Arial Narrow"/>
                <a:cs typeface="Arial Narrow"/>
              </a:rPr>
              <a:t>943-257</a:t>
            </a:r>
            <a:r>
              <a:rPr lang="en-US" sz="1000" spc="180" dirty="0">
                <a:solidFill>
                  <a:srgbClr val="231F20"/>
                </a:solidFill>
                <a:latin typeface="Arial Narrow"/>
                <a:cs typeface="Arial Narrow"/>
              </a:rPr>
              <a:t>-</a:t>
            </a:r>
            <a:r>
              <a:rPr lang="en-US" sz="1000" dirty="0">
                <a:solidFill>
                  <a:srgbClr val="231F20"/>
                </a:solidFill>
                <a:latin typeface="Arial Narrow"/>
                <a:cs typeface="Arial Narrow"/>
              </a:rPr>
              <a:t>8221</a:t>
            </a:r>
            <a:endParaRPr sz="1000" dirty="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</a:pPr>
            <a:r>
              <a:rPr lang="en-US" sz="1000" dirty="0">
                <a:solidFill>
                  <a:srgbClr val="231F20"/>
                </a:solidFill>
                <a:latin typeface="Arial Narrow"/>
                <a:cs typeface="Arial Narrow"/>
                <a:hlinkClick r:id="rId9"/>
              </a:rPr>
              <a:t>I</a:t>
            </a:r>
            <a:r>
              <a:rPr sz="1000" dirty="0">
                <a:solidFill>
                  <a:srgbClr val="231F20"/>
                </a:solidFill>
                <a:latin typeface="Arial Narrow"/>
                <a:cs typeface="Arial Narrow"/>
                <a:hlinkClick r:id="rId9"/>
              </a:rPr>
              <a:t>nfo</a:t>
            </a:r>
            <a:r>
              <a:rPr lang="en-US" sz="1000" dirty="0">
                <a:solidFill>
                  <a:srgbClr val="231F20"/>
                </a:solidFill>
                <a:latin typeface="Arial Narrow"/>
                <a:cs typeface="Arial Narrow"/>
                <a:hlinkClick r:id="rId9"/>
              </a:rPr>
              <a:t>.us</a:t>
            </a:r>
            <a:r>
              <a:rPr sz="1000" dirty="0">
                <a:solidFill>
                  <a:srgbClr val="231F20"/>
                </a:solidFill>
                <a:latin typeface="Arial Narrow"/>
                <a:cs typeface="Arial Narrow"/>
                <a:hlinkClick r:id="rId9"/>
              </a:rPr>
              <a:t>@gf-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  <a:hlinkClick r:id="rId9"/>
              </a:rPr>
              <a:t>dry.com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231F20"/>
                </a:solidFill>
                <a:latin typeface="Arial Narrow"/>
                <a:cs typeface="Arial Narrow"/>
                <a:hlinkClick r:id="rId10"/>
              </a:rPr>
              <a:t>www.giebel-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  <a:hlinkClick r:id="rId10"/>
              </a:rPr>
              <a:t>adsorber.com</a:t>
            </a:r>
            <a:endParaRPr sz="10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82237" y="451208"/>
            <a:ext cx="113327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lang="de-DE" sz="800" spc="-30" dirty="0">
                <a:solidFill>
                  <a:srgbClr val="231F20"/>
                </a:solidFill>
                <a:latin typeface="Arial"/>
                <a:cs typeface="Arial"/>
              </a:rPr>
              <a:t>TM-RV</a:t>
            </a:r>
            <a:r>
              <a:rPr lang="de-DE" sz="800" spc="-20" dirty="0">
                <a:solidFill>
                  <a:srgbClr val="231F20"/>
                </a:solidFill>
                <a:latin typeface="Arial"/>
                <a:cs typeface="Arial"/>
              </a:rPr>
              <a:t> | </a:t>
            </a:r>
            <a:r>
              <a:rPr lang="de-DE" sz="800" spc="-10" dirty="0">
                <a:solidFill>
                  <a:srgbClr val="231F20"/>
                </a:solidFill>
                <a:latin typeface="Arial"/>
                <a:cs typeface="Arial"/>
              </a:rPr>
              <a:t>Version</a:t>
            </a:r>
            <a:r>
              <a:rPr lang="de-DE" sz="800" spc="-15" dirty="0">
                <a:solidFill>
                  <a:srgbClr val="231F20"/>
                </a:solidFill>
                <a:latin typeface="Arial"/>
                <a:cs typeface="Arial"/>
              </a:rPr>
              <a:t> 4</a:t>
            </a:r>
            <a:r>
              <a:rPr lang="de-DE" sz="80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lang="de-DE" sz="800" spc="-20" dirty="0">
                <a:solidFill>
                  <a:srgbClr val="231F20"/>
                </a:solidFill>
                <a:latin typeface="Arial"/>
                <a:cs typeface="Arial"/>
              </a:rPr>
              <a:t>2024</a:t>
            </a:r>
            <a:endParaRPr lang="de-DE" sz="8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Page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2/3</a:t>
            </a:r>
            <a:endParaRPr sz="800" dirty="0">
              <a:latin typeface="Arial"/>
              <a:cs typeface="Arial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177058"/>
              </p:ext>
            </p:extLst>
          </p:nvPr>
        </p:nvGraphicFramePr>
        <p:xfrm>
          <a:off x="443598" y="4325276"/>
          <a:ext cx="6632575" cy="4135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1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1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25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Use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solidFill>
                      <a:srgbClr val="E2E3E5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Drying</a:t>
                      </a:r>
                      <a:r>
                        <a:rPr sz="1000" spc="6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5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sz="1000" spc="7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supply</a:t>
                      </a:r>
                      <a:r>
                        <a:rPr sz="1000" spc="6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air</a:t>
                      </a:r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solidFill>
                      <a:srgbClr val="E2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87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Material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00965" marR="996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de-DE" sz="10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Stainless </a:t>
                      </a:r>
                      <a:r>
                        <a:rPr lang="de-DE" sz="1000" dirty="0" err="1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steel</a:t>
                      </a:r>
                      <a:r>
                        <a:rPr lang="de-DE" sz="10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A4, FKM, GIEBEL </a:t>
                      </a:r>
                      <a:r>
                        <a:rPr lang="de-DE" sz="1000" dirty="0" err="1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Xdry</a:t>
                      </a:r>
                      <a:r>
                        <a:rPr lang="de-DE" sz="10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®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1000" spc="9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activated carbon</a:t>
                      </a:r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400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27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Substance</a:t>
                      </a:r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solidFill>
                      <a:srgbClr val="E2E3E5"/>
                    </a:solidFill>
                  </a:tcPr>
                </a:tc>
                <a:tc>
                  <a:txBody>
                    <a:bodyPr/>
                    <a:lstStyle/>
                    <a:p>
                      <a:pPr marL="100965" marR="13716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de-DE" sz="1000" spc="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Transformer </a:t>
                      </a:r>
                      <a:r>
                        <a:rPr lang="de-DE" sz="1000" spc="20" dirty="0" err="1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oil</a:t>
                      </a:r>
                      <a:r>
                        <a:rPr lang="de-DE" sz="1000" spc="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, </a:t>
                      </a:r>
                      <a:r>
                        <a:rPr lang="de-DE" sz="1000" spc="20" dirty="0" err="1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Insulating</a:t>
                      </a:r>
                      <a:r>
                        <a:rPr lang="de-DE" sz="1000" spc="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de-DE" sz="1000" spc="20" dirty="0" err="1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oils</a:t>
                      </a:r>
                      <a:endParaRPr lang="de-DE" sz="1000" spc="20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solidFill>
                      <a:srgbClr val="E2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Refillable</a:t>
                      </a:r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de-DE" sz="10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Yes</a:t>
                      </a:r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Application</a:t>
                      </a:r>
                      <a:r>
                        <a:rPr sz="1000" spc="12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25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ATEX</a:t>
                      </a:r>
                      <a:r>
                        <a:rPr sz="1000" spc="12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2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2014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solidFill>
                      <a:srgbClr val="E2E3E5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de-DE" sz="10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Yes</a:t>
                      </a:r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solidFill>
                      <a:srgbClr val="E2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Offshore</a:t>
                      </a:r>
                      <a:r>
                        <a:rPr sz="1000" spc="2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suitable</a:t>
                      </a:r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de-DE" sz="10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Yes</a:t>
                      </a:r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1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Adsorbent</a:t>
                      </a:r>
                      <a:r>
                        <a:rPr sz="1000" spc="16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1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quantity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solidFill>
                      <a:srgbClr val="E2E3E5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de-DE" sz="1000" spc="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2,42</a:t>
                      </a:r>
                      <a:r>
                        <a:rPr sz="1000" spc="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de-DE" sz="10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–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de-DE" sz="1000" spc="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10,14lb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(GIEBEL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10" dirty="0" err="1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Xdry</a:t>
                      </a:r>
                      <a:r>
                        <a:rPr sz="825" spc="-15" baseline="35353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®</a:t>
                      </a:r>
                      <a:r>
                        <a:rPr lang="de-DE" sz="9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  <a:endParaRPr sz="825" baseline="35353" dirty="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solidFill>
                      <a:srgbClr val="E2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Valves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de-DE" sz="10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Yes</a:t>
                      </a:r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2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IP</a:t>
                      </a:r>
                      <a:r>
                        <a:rPr sz="1000" spc="35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2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protection</a:t>
                      </a:r>
                      <a:r>
                        <a:rPr sz="1000" spc="35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1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class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solidFill>
                      <a:srgbClr val="E2E3E5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IP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6</a:t>
                      </a:r>
                      <a:r>
                        <a:rPr lang="de-DE" sz="10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6</a:t>
                      </a:r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solidFill>
                      <a:srgbClr val="E2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UV</a:t>
                      </a:r>
                      <a:r>
                        <a:rPr sz="1000" spc="-4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1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resistance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de-DE" sz="10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Very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High</a:t>
                      </a:r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1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Temperature</a:t>
                      </a:r>
                      <a:r>
                        <a:rPr sz="1000" spc="155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1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range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solidFill>
                      <a:srgbClr val="E2E3E7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40°</a:t>
                      </a:r>
                      <a:r>
                        <a:rPr lang="en-US" sz="10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...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0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176°</a:t>
                      </a:r>
                      <a:r>
                        <a:rPr lang="de-DE" sz="10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F / 320°F</a:t>
                      </a:r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solidFill>
                      <a:srgbClr val="E2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Corrosivity</a:t>
                      </a:r>
                      <a:r>
                        <a:rPr sz="1000" spc="185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1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class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lang="de-DE" sz="1000" spc="-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X „High“</a:t>
                      </a:r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2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REACH </a:t>
                      </a:r>
                      <a:r>
                        <a:rPr sz="1000" spc="-1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comliant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solidFill>
                      <a:srgbClr val="E2E3E7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25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Yes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solidFill>
                      <a:srgbClr val="E2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RoHS</a:t>
                      </a:r>
                      <a:r>
                        <a:rPr sz="1000" spc="-45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1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compiant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25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Yes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1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Customs</a:t>
                      </a:r>
                      <a:r>
                        <a:rPr sz="1000" spc="85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1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tariff</a:t>
                      </a:r>
                      <a:r>
                        <a:rPr sz="1000" spc="85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1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number</a:t>
                      </a:r>
                      <a:r>
                        <a:rPr sz="1000" spc="85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125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/</a:t>
                      </a:r>
                      <a:r>
                        <a:rPr sz="1000" spc="85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1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Country</a:t>
                      </a:r>
                      <a:r>
                        <a:rPr sz="1000" spc="85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5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sz="1000" spc="85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1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origin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solidFill>
                      <a:srgbClr val="E2E3E7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84213925</a:t>
                      </a:r>
                      <a:r>
                        <a:rPr sz="1000" spc="8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1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/</a:t>
                      </a:r>
                      <a:r>
                        <a:rPr sz="1000" spc="8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Germany</a:t>
                      </a:r>
                      <a:endParaRPr sz="1000" dirty="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solidFill>
                      <a:srgbClr val="E2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-10"/>
              <a:t>QUALITY</a:t>
            </a:r>
            <a:r>
              <a:rPr spc="-55"/>
              <a:t> </a:t>
            </a:r>
            <a:r>
              <a:rPr spc="-45"/>
              <a:t>FOR</a:t>
            </a:r>
            <a:r>
              <a:rPr spc="-30"/>
              <a:t> </a:t>
            </a:r>
            <a:r>
              <a:rPr spc="-70"/>
              <a:t>EVERY</a:t>
            </a:r>
            <a:r>
              <a:rPr spc="-15"/>
              <a:t> </a:t>
            </a:r>
            <a:r>
              <a:rPr b="1" spc="-10">
                <a:latin typeface="Arial Narrow"/>
                <a:cs typeface="Arial Narrow"/>
              </a:rPr>
              <a:t>BREATH</a:t>
            </a:r>
            <a:r>
              <a:rPr b="1" spc="-10">
                <a:solidFill>
                  <a:srgbClr val="F5833E"/>
                </a:solidFill>
                <a:latin typeface="Arial Narrow"/>
                <a:cs typeface="Arial Narrow"/>
              </a:rPr>
              <a:t>.</a:t>
            </a:r>
          </a:p>
        </p:txBody>
      </p:sp>
      <p:sp>
        <p:nvSpPr>
          <p:cNvPr id="3" name="object 25">
            <a:extLst>
              <a:ext uri="{FF2B5EF4-FFF2-40B4-BE49-F238E27FC236}">
                <a16:creationId xmlns:a16="http://schemas.microsoft.com/office/drawing/2014/main" id="{2855FD60-FFA4-28D8-3015-3548969C6565}"/>
              </a:ext>
            </a:extLst>
          </p:cNvPr>
          <p:cNvSpPr txBox="1"/>
          <p:nvPr/>
        </p:nvSpPr>
        <p:spPr>
          <a:xfrm>
            <a:off x="444499" y="9753503"/>
            <a:ext cx="1219401" cy="634148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000" b="1" spc="-30" dirty="0">
                <a:solidFill>
                  <a:srgbClr val="231F20"/>
                </a:solidFill>
                <a:latin typeface="Arial Narrow"/>
                <a:cs typeface="Arial Narrow"/>
              </a:rPr>
              <a:t>GIEBEL</a:t>
            </a:r>
            <a:r>
              <a:rPr sz="1000" b="1" spc="4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 Narrow"/>
                <a:cs typeface="Arial Narrow"/>
              </a:rPr>
              <a:t>FilTec</a:t>
            </a:r>
            <a:r>
              <a:rPr lang="en-US" sz="1000" b="1" spc="45" dirty="0">
                <a:solidFill>
                  <a:srgbClr val="231F20"/>
                </a:solidFill>
                <a:latin typeface="Arial Narrow"/>
                <a:cs typeface="Arial Narrow"/>
              </a:rPr>
              <a:t> Inc.</a:t>
            </a:r>
          </a:p>
          <a:p>
            <a:pPr marL="12700">
              <a:lnSpc>
                <a:spcPct val="100000"/>
              </a:lnSpc>
            </a:pPr>
            <a:r>
              <a:rPr lang="de-DE" sz="1000" dirty="0">
                <a:effectLst/>
                <a:latin typeface="Arial Narrow" panose="020B0606020202030204" pitchFamily="34" charset="0"/>
              </a:rPr>
              <a:t>470 Commerce Drive, Suite 668, Peachtree City, GA,30269</a:t>
            </a:r>
            <a:endParaRPr lang="en-US" sz="1000" dirty="0"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4" name="object 26">
            <a:extLst>
              <a:ext uri="{FF2B5EF4-FFF2-40B4-BE49-F238E27FC236}">
                <a16:creationId xmlns:a16="http://schemas.microsoft.com/office/drawing/2014/main" id="{7BAD9756-FC11-FA08-4982-CB66AC6EC870}"/>
              </a:ext>
            </a:extLst>
          </p:cNvPr>
          <p:cNvSpPr txBox="1"/>
          <p:nvPr/>
        </p:nvSpPr>
        <p:spPr>
          <a:xfrm>
            <a:off x="2064499" y="9756002"/>
            <a:ext cx="1299210" cy="49784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000" dirty="0">
                <a:solidFill>
                  <a:srgbClr val="231F20"/>
                </a:solidFill>
                <a:latin typeface="Arial Narrow"/>
                <a:cs typeface="Arial Narrow"/>
              </a:rPr>
              <a:t>(+</a:t>
            </a:r>
            <a:r>
              <a:rPr lang="en-US" sz="1000" dirty="0">
                <a:solidFill>
                  <a:srgbClr val="231F20"/>
                </a:solidFill>
                <a:latin typeface="Arial Narrow"/>
                <a:cs typeface="Arial Narrow"/>
              </a:rPr>
              <a:t>1</a:t>
            </a:r>
            <a:r>
              <a:rPr sz="1000" dirty="0">
                <a:solidFill>
                  <a:srgbClr val="231F20"/>
                </a:solidFill>
                <a:latin typeface="Arial Narrow"/>
                <a:cs typeface="Arial Narrow"/>
              </a:rPr>
              <a:t>)</a:t>
            </a:r>
            <a:r>
              <a:rPr sz="1000" spc="17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en-US" sz="1000" dirty="0">
                <a:solidFill>
                  <a:srgbClr val="231F20"/>
                </a:solidFill>
                <a:latin typeface="Arial Narrow"/>
                <a:cs typeface="Arial Narrow"/>
              </a:rPr>
              <a:t>943-257</a:t>
            </a:r>
            <a:r>
              <a:rPr lang="en-US" sz="1000" spc="180" dirty="0">
                <a:solidFill>
                  <a:srgbClr val="231F20"/>
                </a:solidFill>
                <a:latin typeface="Arial Narrow"/>
                <a:cs typeface="Arial Narrow"/>
              </a:rPr>
              <a:t>-</a:t>
            </a:r>
            <a:r>
              <a:rPr lang="en-US" sz="1000" dirty="0">
                <a:solidFill>
                  <a:srgbClr val="231F20"/>
                </a:solidFill>
                <a:latin typeface="Arial Narrow"/>
                <a:cs typeface="Arial Narrow"/>
              </a:rPr>
              <a:t>8221</a:t>
            </a:r>
            <a:endParaRPr sz="1000" dirty="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</a:pPr>
            <a:r>
              <a:rPr lang="en-US" sz="1000" dirty="0">
                <a:solidFill>
                  <a:srgbClr val="231F20"/>
                </a:solidFill>
                <a:latin typeface="Arial Narrow"/>
                <a:cs typeface="Arial Narrow"/>
                <a:hlinkClick r:id="rId2"/>
              </a:rPr>
              <a:t>I</a:t>
            </a:r>
            <a:r>
              <a:rPr sz="1000" dirty="0">
                <a:solidFill>
                  <a:srgbClr val="231F20"/>
                </a:solidFill>
                <a:latin typeface="Arial Narrow"/>
                <a:cs typeface="Arial Narrow"/>
                <a:hlinkClick r:id="rId2"/>
              </a:rPr>
              <a:t>nfo</a:t>
            </a:r>
            <a:r>
              <a:rPr lang="en-US" sz="1000" dirty="0">
                <a:solidFill>
                  <a:srgbClr val="231F20"/>
                </a:solidFill>
                <a:latin typeface="Arial Narrow"/>
                <a:cs typeface="Arial Narrow"/>
                <a:hlinkClick r:id="rId2"/>
              </a:rPr>
              <a:t>.us</a:t>
            </a:r>
            <a:r>
              <a:rPr sz="1000" dirty="0">
                <a:solidFill>
                  <a:srgbClr val="231F20"/>
                </a:solidFill>
                <a:latin typeface="Arial Narrow"/>
                <a:cs typeface="Arial Narrow"/>
                <a:hlinkClick r:id="rId2"/>
              </a:rPr>
              <a:t>@gf-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  <a:hlinkClick r:id="rId2"/>
              </a:rPr>
              <a:t>dry.com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231F20"/>
                </a:solidFill>
                <a:latin typeface="Arial Narrow"/>
                <a:cs typeface="Arial Narrow"/>
                <a:hlinkClick r:id="rId3"/>
              </a:rPr>
              <a:t>www.giebel-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  <a:hlinkClick r:id="rId3"/>
              </a:rPr>
              <a:t>adsorber.com</a:t>
            </a:r>
            <a:endParaRPr sz="1000" dirty="0">
              <a:latin typeface="Arial Narrow"/>
              <a:cs typeface="Arial Narrow"/>
            </a:endParaRPr>
          </a:p>
        </p:txBody>
      </p:sp>
      <p:pic>
        <p:nvPicPr>
          <p:cNvPr id="6" name="Picture 5" descr="A graph with a line&#10;&#10;Description automatically generated">
            <a:extLst>
              <a:ext uri="{FF2B5EF4-FFF2-40B4-BE49-F238E27FC236}">
                <a16:creationId xmlns:a16="http://schemas.microsoft.com/office/drawing/2014/main" id="{50539E7D-5064-CAE0-35A7-61B9DF485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8" y="1582389"/>
            <a:ext cx="3196382" cy="1826103"/>
          </a:xfrm>
          <a:prstGeom prst="rect">
            <a:avLst/>
          </a:prstGeom>
        </p:spPr>
      </p:pic>
      <p:pic>
        <p:nvPicPr>
          <p:cNvPr id="8" name="Picture 7" descr="A graph with a blue line&#10;&#10;Description automatically generated">
            <a:extLst>
              <a:ext uri="{FF2B5EF4-FFF2-40B4-BE49-F238E27FC236}">
                <a16:creationId xmlns:a16="http://schemas.microsoft.com/office/drawing/2014/main" id="{00749022-E8CA-5CD9-90B7-4AAC520453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87" y="1582388"/>
            <a:ext cx="3409515" cy="18261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6327" y="451208"/>
            <a:ext cx="124918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lang="de-DE" sz="800" spc="-30" dirty="0">
                <a:solidFill>
                  <a:srgbClr val="231F20"/>
                </a:solidFill>
                <a:latin typeface="Arial"/>
                <a:cs typeface="Arial"/>
              </a:rPr>
              <a:t>TM-RV</a:t>
            </a:r>
            <a:r>
              <a:rPr lang="de-DE" sz="800" spc="-20" dirty="0">
                <a:solidFill>
                  <a:srgbClr val="231F20"/>
                </a:solidFill>
                <a:latin typeface="Arial"/>
                <a:cs typeface="Arial"/>
              </a:rPr>
              <a:t> | </a:t>
            </a:r>
            <a:r>
              <a:rPr lang="de-DE" sz="800" spc="-10" dirty="0">
                <a:solidFill>
                  <a:srgbClr val="231F20"/>
                </a:solidFill>
                <a:latin typeface="Arial"/>
                <a:cs typeface="Arial"/>
              </a:rPr>
              <a:t>Version</a:t>
            </a:r>
            <a:r>
              <a:rPr lang="de-DE" sz="800" spc="-15" dirty="0">
                <a:solidFill>
                  <a:srgbClr val="231F20"/>
                </a:solidFill>
                <a:latin typeface="Arial"/>
                <a:cs typeface="Arial"/>
              </a:rPr>
              <a:t> 4</a:t>
            </a:r>
            <a:r>
              <a:rPr lang="de-DE" sz="800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lang="de-DE" sz="800" spc="-20" dirty="0">
                <a:solidFill>
                  <a:srgbClr val="231F20"/>
                </a:solidFill>
                <a:latin typeface="Arial"/>
                <a:cs typeface="Arial"/>
              </a:rPr>
              <a:t>2024</a:t>
            </a:r>
            <a:endParaRPr lang="de-DE" sz="8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Page</a:t>
            </a:r>
            <a:r>
              <a:rPr sz="8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3/3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5256009"/>
            <a:ext cx="7560309" cy="3688079"/>
            <a:chOff x="0" y="5256009"/>
            <a:chExt cx="7560309" cy="3688079"/>
          </a:xfrm>
        </p:grpSpPr>
        <p:sp>
          <p:nvSpPr>
            <p:cNvPr id="4" name="object 4"/>
            <p:cNvSpPr/>
            <p:nvPr/>
          </p:nvSpPr>
          <p:spPr>
            <a:xfrm>
              <a:off x="0" y="5256009"/>
              <a:ext cx="7560309" cy="3688079"/>
            </a:xfrm>
            <a:custGeom>
              <a:avLst/>
              <a:gdLst/>
              <a:ahLst/>
              <a:cxnLst/>
              <a:rect l="l" t="t" r="r" b="b"/>
              <a:pathLst>
                <a:path w="7560309" h="3688079">
                  <a:moveTo>
                    <a:pt x="7559992" y="0"/>
                  </a:moveTo>
                  <a:lnTo>
                    <a:pt x="0" y="0"/>
                  </a:lnTo>
                  <a:lnTo>
                    <a:pt x="0" y="3688067"/>
                  </a:lnTo>
                  <a:lnTo>
                    <a:pt x="7559992" y="3688067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202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86354" y="5754205"/>
              <a:ext cx="4510405" cy="2741295"/>
            </a:xfrm>
            <a:custGeom>
              <a:avLst/>
              <a:gdLst/>
              <a:ahLst/>
              <a:cxnLst/>
              <a:rect l="l" t="t" r="r" b="b"/>
              <a:pathLst>
                <a:path w="4510405" h="2741295">
                  <a:moveTo>
                    <a:pt x="4510100" y="0"/>
                  </a:moveTo>
                  <a:lnTo>
                    <a:pt x="0" y="0"/>
                  </a:lnTo>
                  <a:lnTo>
                    <a:pt x="0" y="2741295"/>
                  </a:lnTo>
                  <a:lnTo>
                    <a:pt x="4510100" y="2741295"/>
                  </a:lnTo>
                  <a:lnTo>
                    <a:pt x="4510100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716" y="143782"/>
            <a:ext cx="2282214" cy="45527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0332" y="894384"/>
            <a:ext cx="1543112" cy="3513115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2586354" y="5754204"/>
            <a:ext cx="4510405" cy="2741295"/>
          </a:xfrm>
          <a:prstGeom prst="rect">
            <a:avLst/>
          </a:prstGeom>
        </p:spPr>
        <p:txBody>
          <a:bodyPr vert="horz" wrap="square" lIns="0" tIns="291465" rIns="0" bIns="0" rtlCol="0">
            <a:spAutoFit/>
          </a:bodyPr>
          <a:lstStyle/>
          <a:p>
            <a:pPr marL="331470">
              <a:lnSpc>
                <a:spcPct val="100000"/>
              </a:lnSpc>
              <a:spcBef>
                <a:spcPts val="2295"/>
              </a:spcBef>
            </a:pPr>
            <a:r>
              <a:rPr sz="3500" spc="-55">
                <a:solidFill>
                  <a:srgbClr val="FFFFFF"/>
                </a:solidFill>
                <a:latin typeface="Arial Narrow"/>
                <a:cs typeface="Arial Narrow"/>
              </a:rPr>
              <a:t>MORE</a:t>
            </a:r>
            <a:r>
              <a:rPr sz="3500" spc="-13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500" b="1" spc="-10">
                <a:solidFill>
                  <a:srgbClr val="FFFFFF"/>
                </a:solidFill>
                <a:latin typeface="Arial Narrow"/>
                <a:cs typeface="Arial Narrow"/>
              </a:rPr>
              <a:t>INFORMATION</a:t>
            </a:r>
            <a:endParaRPr sz="3500">
              <a:latin typeface="Arial Narrow"/>
              <a:cs typeface="Arial Narrow"/>
            </a:endParaRPr>
          </a:p>
          <a:p>
            <a:pPr marL="331470" marR="386715">
              <a:lnSpc>
                <a:spcPct val="100000"/>
              </a:lnSpc>
              <a:spcBef>
                <a:spcPts val="980"/>
              </a:spcBef>
            </a:pPr>
            <a:r>
              <a:rPr sz="1200" spc="10">
                <a:solidFill>
                  <a:srgbClr val="FFFFFF"/>
                </a:solidFill>
                <a:latin typeface="Arial Narrow"/>
                <a:cs typeface="Arial Narrow"/>
              </a:rPr>
              <a:t>More</a:t>
            </a:r>
            <a:r>
              <a:rPr sz="1200" spc="8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spc="10">
                <a:solidFill>
                  <a:srgbClr val="FFFFFF"/>
                </a:solidFill>
                <a:latin typeface="Arial Narrow"/>
                <a:cs typeface="Arial Narrow"/>
              </a:rPr>
              <a:t>about</a:t>
            </a:r>
            <a:r>
              <a:rPr sz="1200" spc="8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spc="10">
                <a:solidFill>
                  <a:srgbClr val="FFFFFF"/>
                </a:solidFill>
                <a:latin typeface="Arial Narrow"/>
                <a:cs typeface="Arial Narrow"/>
              </a:rPr>
              <a:t>our</a:t>
            </a:r>
            <a:r>
              <a:rPr sz="1200" spc="9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spc="10">
                <a:solidFill>
                  <a:srgbClr val="FFFFFF"/>
                </a:solidFill>
                <a:latin typeface="Arial Narrow"/>
                <a:cs typeface="Arial Narrow"/>
              </a:rPr>
              <a:t>adsorber</a:t>
            </a:r>
            <a:r>
              <a:rPr sz="1200" spc="8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spc="10">
                <a:solidFill>
                  <a:srgbClr val="FFFFFF"/>
                </a:solidFill>
                <a:latin typeface="Arial Narrow"/>
                <a:cs typeface="Arial Narrow"/>
              </a:rPr>
              <a:t>series,</a:t>
            </a:r>
            <a:r>
              <a:rPr sz="1200" spc="8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spc="10">
                <a:solidFill>
                  <a:srgbClr val="FFFFFF"/>
                </a:solidFill>
                <a:latin typeface="Arial Narrow"/>
                <a:cs typeface="Arial Narrow"/>
              </a:rPr>
              <a:t>accessories</a:t>
            </a:r>
            <a:r>
              <a:rPr sz="1200" spc="9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spc="10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sz="1200" spc="8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spc="10">
                <a:solidFill>
                  <a:srgbClr val="FFFFFF"/>
                </a:solidFill>
                <a:latin typeface="Arial Narrow"/>
                <a:cs typeface="Arial Narrow"/>
              </a:rPr>
              <a:t>spare</a:t>
            </a:r>
            <a:r>
              <a:rPr sz="1200" spc="8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spc="10">
                <a:solidFill>
                  <a:srgbClr val="FFFFFF"/>
                </a:solidFill>
                <a:latin typeface="Arial Narrow"/>
                <a:cs typeface="Arial Narrow"/>
              </a:rPr>
              <a:t>parts,</a:t>
            </a:r>
            <a:r>
              <a:rPr sz="1200" spc="9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spc="-25">
                <a:solidFill>
                  <a:srgbClr val="FFFFFF"/>
                </a:solidFill>
                <a:latin typeface="Arial Narrow"/>
                <a:cs typeface="Arial Narrow"/>
              </a:rPr>
              <a:t>as </a:t>
            </a:r>
            <a:r>
              <a:rPr sz="1200" spc="10">
                <a:solidFill>
                  <a:srgbClr val="FFFFFF"/>
                </a:solidFill>
                <a:latin typeface="Arial Narrow"/>
                <a:cs typeface="Arial Narrow"/>
              </a:rPr>
              <a:t>well</a:t>
            </a:r>
            <a:r>
              <a:rPr sz="1200" spc="8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spc="10">
                <a:solidFill>
                  <a:srgbClr val="FFFFFF"/>
                </a:solidFill>
                <a:latin typeface="Arial Narrow"/>
                <a:cs typeface="Arial Narrow"/>
              </a:rPr>
              <a:t>as</a:t>
            </a:r>
            <a:r>
              <a:rPr sz="1200" spc="8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spc="10">
                <a:solidFill>
                  <a:srgbClr val="FFFFFF"/>
                </a:solidFill>
                <a:latin typeface="Arial Narrow"/>
                <a:cs typeface="Arial Narrow"/>
              </a:rPr>
              <a:t>data</a:t>
            </a:r>
            <a:r>
              <a:rPr sz="1200" spc="8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spc="10">
                <a:solidFill>
                  <a:srgbClr val="FFFFFF"/>
                </a:solidFill>
                <a:latin typeface="Arial Narrow"/>
                <a:cs typeface="Arial Narrow"/>
              </a:rPr>
              <a:t>sheets</a:t>
            </a:r>
            <a:r>
              <a:rPr sz="1200" spc="8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spc="50">
                <a:solidFill>
                  <a:srgbClr val="FFFFFF"/>
                </a:solidFill>
                <a:latin typeface="Arial Narrow"/>
                <a:cs typeface="Arial Narrow"/>
              </a:rPr>
              <a:t>for</a:t>
            </a:r>
            <a:r>
              <a:rPr sz="1200" spc="8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spc="10">
                <a:solidFill>
                  <a:srgbClr val="FFFFFF"/>
                </a:solidFill>
                <a:latin typeface="Arial Narrow"/>
                <a:cs typeface="Arial Narrow"/>
              </a:rPr>
              <a:t>download</a:t>
            </a:r>
            <a:r>
              <a:rPr sz="1200" spc="8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spc="10">
                <a:solidFill>
                  <a:srgbClr val="FFFFFF"/>
                </a:solidFill>
                <a:latin typeface="Arial Narrow"/>
                <a:cs typeface="Arial Narrow"/>
              </a:rPr>
              <a:t>on</a:t>
            </a:r>
            <a:r>
              <a:rPr sz="1200" spc="8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b="1">
                <a:solidFill>
                  <a:srgbClr val="FFFFFF"/>
                </a:solidFill>
                <a:latin typeface="Arial Narrow"/>
                <a:cs typeface="Arial Narrow"/>
                <a:hlinkClick r:id="rId4"/>
              </a:rPr>
              <a:t>www.giebel-</a:t>
            </a:r>
            <a:r>
              <a:rPr sz="1200" b="1" spc="-10">
                <a:solidFill>
                  <a:srgbClr val="FFFFFF"/>
                </a:solidFill>
                <a:latin typeface="Arial Narrow"/>
                <a:cs typeface="Arial Narrow"/>
                <a:hlinkClick r:id="rId4"/>
              </a:rPr>
              <a:t>adsorber.com</a:t>
            </a:r>
            <a:r>
              <a:rPr sz="1200" spc="-10">
                <a:solidFill>
                  <a:srgbClr val="FFFFFF"/>
                </a:solidFill>
                <a:latin typeface="Arial Narrow"/>
                <a:cs typeface="Arial Narrow"/>
                <a:hlinkClick r:id="rId4"/>
              </a:rPr>
              <a:t>.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2933522" y="7378827"/>
            <a:ext cx="779780" cy="779780"/>
            <a:chOff x="2933522" y="7378827"/>
            <a:chExt cx="779780" cy="779780"/>
          </a:xfrm>
        </p:grpSpPr>
        <p:sp>
          <p:nvSpPr>
            <p:cNvPr id="52" name="object 52"/>
            <p:cNvSpPr/>
            <p:nvPr/>
          </p:nvSpPr>
          <p:spPr>
            <a:xfrm>
              <a:off x="2933522" y="7378826"/>
              <a:ext cx="241935" cy="779780"/>
            </a:xfrm>
            <a:custGeom>
              <a:avLst/>
              <a:gdLst/>
              <a:ahLst/>
              <a:cxnLst/>
              <a:rect l="l" t="t" r="r" b="b"/>
              <a:pathLst>
                <a:path w="241935" h="779779">
                  <a:moveTo>
                    <a:pt x="26873" y="591388"/>
                  </a:moveTo>
                  <a:lnTo>
                    <a:pt x="0" y="591388"/>
                  </a:lnTo>
                  <a:lnTo>
                    <a:pt x="0" y="779551"/>
                  </a:lnTo>
                  <a:lnTo>
                    <a:pt x="26873" y="779551"/>
                  </a:lnTo>
                  <a:lnTo>
                    <a:pt x="26873" y="591388"/>
                  </a:lnTo>
                  <a:close/>
                </a:path>
                <a:path w="241935" h="779779">
                  <a:moveTo>
                    <a:pt x="26873" y="430098"/>
                  </a:moveTo>
                  <a:lnTo>
                    <a:pt x="0" y="430098"/>
                  </a:lnTo>
                  <a:lnTo>
                    <a:pt x="0" y="564502"/>
                  </a:lnTo>
                  <a:lnTo>
                    <a:pt x="26873" y="564502"/>
                  </a:lnTo>
                  <a:lnTo>
                    <a:pt x="26873" y="430098"/>
                  </a:lnTo>
                  <a:close/>
                </a:path>
                <a:path w="241935" h="779779">
                  <a:moveTo>
                    <a:pt x="26873" y="322580"/>
                  </a:moveTo>
                  <a:lnTo>
                    <a:pt x="0" y="322580"/>
                  </a:lnTo>
                  <a:lnTo>
                    <a:pt x="0" y="349465"/>
                  </a:lnTo>
                  <a:lnTo>
                    <a:pt x="26873" y="349465"/>
                  </a:lnTo>
                  <a:lnTo>
                    <a:pt x="26873" y="322580"/>
                  </a:lnTo>
                  <a:close/>
                </a:path>
                <a:path w="241935" h="779779">
                  <a:moveTo>
                    <a:pt x="26873" y="268808"/>
                  </a:moveTo>
                  <a:lnTo>
                    <a:pt x="0" y="268808"/>
                  </a:lnTo>
                  <a:lnTo>
                    <a:pt x="0" y="295694"/>
                  </a:lnTo>
                  <a:lnTo>
                    <a:pt x="26873" y="295694"/>
                  </a:lnTo>
                  <a:lnTo>
                    <a:pt x="26873" y="268808"/>
                  </a:lnTo>
                  <a:close/>
                </a:path>
                <a:path w="241935" h="779779">
                  <a:moveTo>
                    <a:pt x="26873" y="215049"/>
                  </a:moveTo>
                  <a:lnTo>
                    <a:pt x="0" y="215049"/>
                  </a:lnTo>
                  <a:lnTo>
                    <a:pt x="0" y="241935"/>
                  </a:lnTo>
                  <a:lnTo>
                    <a:pt x="26873" y="241935"/>
                  </a:lnTo>
                  <a:lnTo>
                    <a:pt x="26873" y="215049"/>
                  </a:lnTo>
                  <a:close/>
                </a:path>
                <a:path w="241935" h="779779">
                  <a:moveTo>
                    <a:pt x="26873" y="0"/>
                  </a:moveTo>
                  <a:lnTo>
                    <a:pt x="0" y="0"/>
                  </a:lnTo>
                  <a:lnTo>
                    <a:pt x="0" y="53759"/>
                  </a:lnTo>
                  <a:lnTo>
                    <a:pt x="0" y="107518"/>
                  </a:lnTo>
                  <a:lnTo>
                    <a:pt x="0" y="188163"/>
                  </a:lnTo>
                  <a:lnTo>
                    <a:pt x="26873" y="188163"/>
                  </a:lnTo>
                  <a:lnTo>
                    <a:pt x="26873" y="107518"/>
                  </a:lnTo>
                  <a:lnTo>
                    <a:pt x="26873" y="53759"/>
                  </a:lnTo>
                  <a:lnTo>
                    <a:pt x="26873" y="0"/>
                  </a:lnTo>
                  <a:close/>
                </a:path>
                <a:path w="241935" h="779779">
                  <a:moveTo>
                    <a:pt x="53771" y="456984"/>
                  </a:moveTo>
                  <a:lnTo>
                    <a:pt x="26885" y="456984"/>
                  </a:lnTo>
                  <a:lnTo>
                    <a:pt x="26885" y="483870"/>
                  </a:lnTo>
                  <a:lnTo>
                    <a:pt x="53771" y="483870"/>
                  </a:lnTo>
                  <a:lnTo>
                    <a:pt x="53771" y="456984"/>
                  </a:lnTo>
                  <a:close/>
                </a:path>
                <a:path w="241935" h="779779">
                  <a:moveTo>
                    <a:pt x="80657" y="537629"/>
                  </a:moveTo>
                  <a:lnTo>
                    <a:pt x="53771" y="537629"/>
                  </a:lnTo>
                  <a:lnTo>
                    <a:pt x="53771" y="564515"/>
                  </a:lnTo>
                  <a:lnTo>
                    <a:pt x="80657" y="564515"/>
                  </a:lnTo>
                  <a:lnTo>
                    <a:pt x="80657" y="537629"/>
                  </a:lnTo>
                  <a:close/>
                </a:path>
                <a:path w="241935" h="779779">
                  <a:moveTo>
                    <a:pt x="134416" y="645147"/>
                  </a:moveTo>
                  <a:lnTo>
                    <a:pt x="107530" y="645147"/>
                  </a:lnTo>
                  <a:lnTo>
                    <a:pt x="80657" y="645147"/>
                  </a:lnTo>
                  <a:lnTo>
                    <a:pt x="53771" y="645147"/>
                  </a:lnTo>
                  <a:lnTo>
                    <a:pt x="53771" y="725792"/>
                  </a:lnTo>
                  <a:lnTo>
                    <a:pt x="80645" y="725792"/>
                  </a:lnTo>
                  <a:lnTo>
                    <a:pt x="107530" y="725792"/>
                  </a:lnTo>
                  <a:lnTo>
                    <a:pt x="134416" y="725792"/>
                  </a:lnTo>
                  <a:lnTo>
                    <a:pt x="134416" y="645147"/>
                  </a:lnTo>
                  <a:close/>
                </a:path>
                <a:path w="241935" h="779779">
                  <a:moveTo>
                    <a:pt x="134416" y="537629"/>
                  </a:moveTo>
                  <a:lnTo>
                    <a:pt x="107530" y="537629"/>
                  </a:lnTo>
                  <a:lnTo>
                    <a:pt x="107530" y="564515"/>
                  </a:lnTo>
                  <a:lnTo>
                    <a:pt x="134416" y="564515"/>
                  </a:lnTo>
                  <a:lnTo>
                    <a:pt x="134416" y="537629"/>
                  </a:lnTo>
                  <a:close/>
                </a:path>
                <a:path w="241935" h="779779">
                  <a:moveTo>
                    <a:pt x="134416" y="53759"/>
                  </a:moveTo>
                  <a:lnTo>
                    <a:pt x="107530" y="53759"/>
                  </a:lnTo>
                  <a:lnTo>
                    <a:pt x="80657" y="53759"/>
                  </a:lnTo>
                  <a:lnTo>
                    <a:pt x="53771" y="53759"/>
                  </a:lnTo>
                  <a:lnTo>
                    <a:pt x="53771" y="107518"/>
                  </a:lnTo>
                  <a:lnTo>
                    <a:pt x="53771" y="134404"/>
                  </a:lnTo>
                  <a:lnTo>
                    <a:pt x="80645" y="134404"/>
                  </a:lnTo>
                  <a:lnTo>
                    <a:pt x="107530" y="134404"/>
                  </a:lnTo>
                  <a:lnTo>
                    <a:pt x="134416" y="134404"/>
                  </a:lnTo>
                  <a:lnTo>
                    <a:pt x="134416" y="107518"/>
                  </a:lnTo>
                  <a:lnTo>
                    <a:pt x="134416" y="53759"/>
                  </a:lnTo>
                  <a:close/>
                </a:path>
                <a:path w="241935" h="779779">
                  <a:moveTo>
                    <a:pt x="161277" y="752678"/>
                  </a:moveTo>
                  <a:lnTo>
                    <a:pt x="161277" y="752678"/>
                  </a:lnTo>
                  <a:lnTo>
                    <a:pt x="26885" y="752678"/>
                  </a:lnTo>
                  <a:lnTo>
                    <a:pt x="26885" y="779564"/>
                  </a:lnTo>
                  <a:lnTo>
                    <a:pt x="161277" y="779564"/>
                  </a:lnTo>
                  <a:lnTo>
                    <a:pt x="161277" y="752678"/>
                  </a:lnTo>
                  <a:close/>
                </a:path>
                <a:path w="241935" h="779779">
                  <a:moveTo>
                    <a:pt x="161277" y="591388"/>
                  </a:moveTo>
                  <a:lnTo>
                    <a:pt x="161277" y="591388"/>
                  </a:lnTo>
                  <a:lnTo>
                    <a:pt x="26885" y="591388"/>
                  </a:lnTo>
                  <a:lnTo>
                    <a:pt x="26885" y="618274"/>
                  </a:lnTo>
                  <a:lnTo>
                    <a:pt x="161277" y="618274"/>
                  </a:lnTo>
                  <a:lnTo>
                    <a:pt x="161277" y="591388"/>
                  </a:lnTo>
                  <a:close/>
                </a:path>
                <a:path w="241935" h="779779">
                  <a:moveTo>
                    <a:pt x="161277" y="430098"/>
                  </a:moveTo>
                  <a:lnTo>
                    <a:pt x="134404" y="430098"/>
                  </a:lnTo>
                  <a:lnTo>
                    <a:pt x="134404" y="456984"/>
                  </a:lnTo>
                  <a:lnTo>
                    <a:pt x="107530" y="456984"/>
                  </a:lnTo>
                  <a:lnTo>
                    <a:pt x="80657" y="456984"/>
                  </a:lnTo>
                  <a:lnTo>
                    <a:pt x="80657" y="430098"/>
                  </a:lnTo>
                  <a:lnTo>
                    <a:pt x="53771" y="430098"/>
                  </a:lnTo>
                  <a:lnTo>
                    <a:pt x="53771" y="456984"/>
                  </a:lnTo>
                  <a:lnTo>
                    <a:pt x="80645" y="456984"/>
                  </a:lnTo>
                  <a:lnTo>
                    <a:pt x="80645" y="510743"/>
                  </a:lnTo>
                  <a:lnTo>
                    <a:pt x="107530" y="510743"/>
                  </a:lnTo>
                  <a:lnTo>
                    <a:pt x="107530" y="483870"/>
                  </a:lnTo>
                  <a:lnTo>
                    <a:pt x="134404" y="483870"/>
                  </a:lnTo>
                  <a:lnTo>
                    <a:pt x="134404" y="510743"/>
                  </a:lnTo>
                  <a:lnTo>
                    <a:pt x="161277" y="510743"/>
                  </a:lnTo>
                  <a:lnTo>
                    <a:pt x="161277" y="483857"/>
                  </a:lnTo>
                  <a:lnTo>
                    <a:pt x="134416" y="483857"/>
                  </a:lnTo>
                  <a:lnTo>
                    <a:pt x="134416" y="456984"/>
                  </a:lnTo>
                  <a:lnTo>
                    <a:pt x="161277" y="456984"/>
                  </a:lnTo>
                  <a:lnTo>
                    <a:pt x="161277" y="430098"/>
                  </a:lnTo>
                  <a:close/>
                </a:path>
                <a:path w="241935" h="779779">
                  <a:moveTo>
                    <a:pt x="161277" y="215049"/>
                  </a:moveTo>
                  <a:lnTo>
                    <a:pt x="161277" y="215049"/>
                  </a:lnTo>
                  <a:lnTo>
                    <a:pt x="53771" y="215049"/>
                  </a:lnTo>
                  <a:lnTo>
                    <a:pt x="53771" y="268808"/>
                  </a:lnTo>
                  <a:lnTo>
                    <a:pt x="26885" y="268808"/>
                  </a:lnTo>
                  <a:lnTo>
                    <a:pt x="26885" y="322567"/>
                  </a:lnTo>
                  <a:lnTo>
                    <a:pt x="53771" y="322567"/>
                  </a:lnTo>
                  <a:lnTo>
                    <a:pt x="53771" y="349453"/>
                  </a:lnTo>
                  <a:lnTo>
                    <a:pt x="26885" y="349453"/>
                  </a:lnTo>
                  <a:lnTo>
                    <a:pt x="26885" y="376339"/>
                  </a:lnTo>
                  <a:lnTo>
                    <a:pt x="53771" y="376339"/>
                  </a:lnTo>
                  <a:lnTo>
                    <a:pt x="80657" y="376339"/>
                  </a:lnTo>
                  <a:lnTo>
                    <a:pt x="80657" y="349465"/>
                  </a:lnTo>
                  <a:lnTo>
                    <a:pt x="107530" y="349465"/>
                  </a:lnTo>
                  <a:lnTo>
                    <a:pt x="134404" y="349465"/>
                  </a:lnTo>
                  <a:lnTo>
                    <a:pt x="134404" y="376339"/>
                  </a:lnTo>
                  <a:lnTo>
                    <a:pt x="107530" y="376339"/>
                  </a:lnTo>
                  <a:lnTo>
                    <a:pt x="107530" y="403225"/>
                  </a:lnTo>
                  <a:lnTo>
                    <a:pt x="134404" y="403225"/>
                  </a:lnTo>
                  <a:lnTo>
                    <a:pt x="161277" y="403225"/>
                  </a:lnTo>
                  <a:lnTo>
                    <a:pt x="161277" y="295694"/>
                  </a:lnTo>
                  <a:lnTo>
                    <a:pt x="134404" y="295694"/>
                  </a:lnTo>
                  <a:lnTo>
                    <a:pt x="134404" y="322580"/>
                  </a:lnTo>
                  <a:lnTo>
                    <a:pt x="107530" y="322580"/>
                  </a:lnTo>
                  <a:lnTo>
                    <a:pt x="80657" y="322580"/>
                  </a:lnTo>
                  <a:lnTo>
                    <a:pt x="80657" y="295694"/>
                  </a:lnTo>
                  <a:lnTo>
                    <a:pt x="107530" y="295694"/>
                  </a:lnTo>
                  <a:lnTo>
                    <a:pt x="107530" y="268808"/>
                  </a:lnTo>
                  <a:lnTo>
                    <a:pt x="80657" y="268808"/>
                  </a:lnTo>
                  <a:lnTo>
                    <a:pt x="80657" y="241935"/>
                  </a:lnTo>
                  <a:lnTo>
                    <a:pt x="107530" y="241935"/>
                  </a:lnTo>
                  <a:lnTo>
                    <a:pt x="107530" y="268808"/>
                  </a:lnTo>
                  <a:lnTo>
                    <a:pt x="134404" y="268808"/>
                  </a:lnTo>
                  <a:lnTo>
                    <a:pt x="161277" y="268808"/>
                  </a:lnTo>
                  <a:lnTo>
                    <a:pt x="161277" y="215049"/>
                  </a:lnTo>
                  <a:close/>
                </a:path>
                <a:path w="241935" h="779779">
                  <a:moveTo>
                    <a:pt x="161277" y="161290"/>
                  </a:moveTo>
                  <a:lnTo>
                    <a:pt x="161277" y="161290"/>
                  </a:lnTo>
                  <a:lnTo>
                    <a:pt x="26885" y="161290"/>
                  </a:lnTo>
                  <a:lnTo>
                    <a:pt x="26885" y="188175"/>
                  </a:lnTo>
                  <a:lnTo>
                    <a:pt x="161277" y="188175"/>
                  </a:lnTo>
                  <a:lnTo>
                    <a:pt x="161277" y="161290"/>
                  </a:lnTo>
                  <a:close/>
                </a:path>
                <a:path w="241935" h="779779">
                  <a:moveTo>
                    <a:pt x="161277" y="0"/>
                  </a:moveTo>
                  <a:lnTo>
                    <a:pt x="161277" y="0"/>
                  </a:lnTo>
                  <a:lnTo>
                    <a:pt x="26885" y="0"/>
                  </a:lnTo>
                  <a:lnTo>
                    <a:pt x="26885" y="26898"/>
                  </a:lnTo>
                  <a:lnTo>
                    <a:pt x="161277" y="26898"/>
                  </a:lnTo>
                  <a:lnTo>
                    <a:pt x="161277" y="0"/>
                  </a:lnTo>
                  <a:close/>
                </a:path>
                <a:path w="241935" h="779779">
                  <a:moveTo>
                    <a:pt x="188175" y="591388"/>
                  </a:moveTo>
                  <a:lnTo>
                    <a:pt x="161290" y="591388"/>
                  </a:lnTo>
                  <a:lnTo>
                    <a:pt x="161290" y="779551"/>
                  </a:lnTo>
                  <a:lnTo>
                    <a:pt x="188175" y="779551"/>
                  </a:lnTo>
                  <a:lnTo>
                    <a:pt x="188175" y="591388"/>
                  </a:lnTo>
                  <a:close/>
                </a:path>
                <a:path w="241935" h="779779">
                  <a:moveTo>
                    <a:pt x="188175" y="537629"/>
                  </a:moveTo>
                  <a:lnTo>
                    <a:pt x="161290" y="537629"/>
                  </a:lnTo>
                  <a:lnTo>
                    <a:pt x="161290" y="564515"/>
                  </a:lnTo>
                  <a:lnTo>
                    <a:pt x="188175" y="564515"/>
                  </a:lnTo>
                  <a:lnTo>
                    <a:pt x="188175" y="537629"/>
                  </a:lnTo>
                  <a:close/>
                </a:path>
                <a:path w="241935" h="779779">
                  <a:moveTo>
                    <a:pt x="188175" y="215049"/>
                  </a:moveTo>
                  <a:lnTo>
                    <a:pt x="161290" y="215049"/>
                  </a:lnTo>
                  <a:lnTo>
                    <a:pt x="161290" y="241935"/>
                  </a:lnTo>
                  <a:lnTo>
                    <a:pt x="188175" y="241935"/>
                  </a:lnTo>
                  <a:lnTo>
                    <a:pt x="188175" y="215049"/>
                  </a:lnTo>
                  <a:close/>
                </a:path>
                <a:path w="241935" h="779779">
                  <a:moveTo>
                    <a:pt x="188175" y="0"/>
                  </a:moveTo>
                  <a:lnTo>
                    <a:pt x="161290" y="0"/>
                  </a:lnTo>
                  <a:lnTo>
                    <a:pt x="161290" y="53759"/>
                  </a:lnTo>
                  <a:lnTo>
                    <a:pt x="161290" y="107518"/>
                  </a:lnTo>
                  <a:lnTo>
                    <a:pt x="161290" y="188163"/>
                  </a:lnTo>
                  <a:lnTo>
                    <a:pt x="188175" y="188163"/>
                  </a:lnTo>
                  <a:lnTo>
                    <a:pt x="188175" y="107518"/>
                  </a:lnTo>
                  <a:lnTo>
                    <a:pt x="188175" y="53759"/>
                  </a:lnTo>
                  <a:lnTo>
                    <a:pt x="188175" y="0"/>
                  </a:lnTo>
                  <a:close/>
                </a:path>
                <a:path w="241935" h="779779">
                  <a:moveTo>
                    <a:pt x="215061" y="430098"/>
                  </a:moveTo>
                  <a:lnTo>
                    <a:pt x="188175" y="430098"/>
                  </a:lnTo>
                  <a:lnTo>
                    <a:pt x="161290" y="430098"/>
                  </a:lnTo>
                  <a:lnTo>
                    <a:pt x="161290" y="456984"/>
                  </a:lnTo>
                  <a:lnTo>
                    <a:pt x="188175" y="456984"/>
                  </a:lnTo>
                  <a:lnTo>
                    <a:pt x="188175" y="483857"/>
                  </a:lnTo>
                  <a:lnTo>
                    <a:pt x="161290" y="483857"/>
                  </a:lnTo>
                  <a:lnTo>
                    <a:pt x="161290" y="510743"/>
                  </a:lnTo>
                  <a:lnTo>
                    <a:pt x="188175" y="510743"/>
                  </a:lnTo>
                  <a:lnTo>
                    <a:pt x="188175" y="537629"/>
                  </a:lnTo>
                  <a:lnTo>
                    <a:pt x="215061" y="537629"/>
                  </a:lnTo>
                  <a:lnTo>
                    <a:pt x="215061" y="430098"/>
                  </a:lnTo>
                  <a:close/>
                </a:path>
                <a:path w="241935" h="779779">
                  <a:moveTo>
                    <a:pt x="215061" y="322580"/>
                  </a:moveTo>
                  <a:lnTo>
                    <a:pt x="188175" y="322580"/>
                  </a:lnTo>
                  <a:lnTo>
                    <a:pt x="161290" y="322580"/>
                  </a:lnTo>
                  <a:lnTo>
                    <a:pt x="161290" y="349465"/>
                  </a:lnTo>
                  <a:lnTo>
                    <a:pt x="188175" y="349465"/>
                  </a:lnTo>
                  <a:lnTo>
                    <a:pt x="188175" y="376339"/>
                  </a:lnTo>
                  <a:lnTo>
                    <a:pt x="161290" y="376339"/>
                  </a:lnTo>
                  <a:lnTo>
                    <a:pt x="161290" y="403225"/>
                  </a:lnTo>
                  <a:lnTo>
                    <a:pt x="188175" y="403225"/>
                  </a:lnTo>
                  <a:lnTo>
                    <a:pt x="215061" y="403225"/>
                  </a:lnTo>
                  <a:lnTo>
                    <a:pt x="215061" y="322580"/>
                  </a:lnTo>
                  <a:close/>
                </a:path>
                <a:path w="241935" h="779779">
                  <a:moveTo>
                    <a:pt x="215061" y="241935"/>
                  </a:moveTo>
                  <a:lnTo>
                    <a:pt x="188175" y="241935"/>
                  </a:lnTo>
                  <a:lnTo>
                    <a:pt x="188175" y="268808"/>
                  </a:lnTo>
                  <a:lnTo>
                    <a:pt x="161290" y="268808"/>
                  </a:lnTo>
                  <a:lnTo>
                    <a:pt x="161290" y="295694"/>
                  </a:lnTo>
                  <a:lnTo>
                    <a:pt x="188175" y="295694"/>
                  </a:lnTo>
                  <a:lnTo>
                    <a:pt x="188175" y="268820"/>
                  </a:lnTo>
                  <a:lnTo>
                    <a:pt x="215061" y="268820"/>
                  </a:lnTo>
                  <a:lnTo>
                    <a:pt x="215061" y="241935"/>
                  </a:lnTo>
                  <a:close/>
                </a:path>
                <a:path w="241935" h="779779">
                  <a:moveTo>
                    <a:pt x="241935" y="53759"/>
                  </a:moveTo>
                  <a:lnTo>
                    <a:pt x="215049" y="53759"/>
                  </a:lnTo>
                  <a:lnTo>
                    <a:pt x="215049" y="107518"/>
                  </a:lnTo>
                  <a:lnTo>
                    <a:pt x="241935" y="107518"/>
                  </a:lnTo>
                  <a:lnTo>
                    <a:pt x="241935" y="537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148571" y="7378826"/>
              <a:ext cx="242570" cy="779780"/>
            </a:xfrm>
            <a:custGeom>
              <a:avLst/>
              <a:gdLst/>
              <a:ahLst/>
              <a:cxnLst/>
              <a:rect l="l" t="t" r="r" b="b"/>
              <a:pathLst>
                <a:path w="242570" h="779779">
                  <a:moveTo>
                    <a:pt x="26885" y="241935"/>
                  </a:moveTo>
                  <a:lnTo>
                    <a:pt x="0" y="241935"/>
                  </a:lnTo>
                  <a:lnTo>
                    <a:pt x="0" y="295694"/>
                  </a:lnTo>
                  <a:lnTo>
                    <a:pt x="26885" y="295694"/>
                  </a:lnTo>
                  <a:lnTo>
                    <a:pt x="26885" y="241935"/>
                  </a:lnTo>
                  <a:close/>
                </a:path>
                <a:path w="242570" h="779779">
                  <a:moveTo>
                    <a:pt x="80645" y="241935"/>
                  </a:moveTo>
                  <a:lnTo>
                    <a:pt x="53771" y="241935"/>
                  </a:lnTo>
                  <a:lnTo>
                    <a:pt x="53771" y="295694"/>
                  </a:lnTo>
                  <a:lnTo>
                    <a:pt x="80645" y="295694"/>
                  </a:lnTo>
                  <a:lnTo>
                    <a:pt x="80645" y="241935"/>
                  </a:lnTo>
                  <a:close/>
                </a:path>
                <a:path w="242570" h="779779">
                  <a:moveTo>
                    <a:pt x="107530" y="322580"/>
                  </a:moveTo>
                  <a:lnTo>
                    <a:pt x="80645" y="322580"/>
                  </a:lnTo>
                  <a:lnTo>
                    <a:pt x="53771" y="322580"/>
                  </a:lnTo>
                  <a:lnTo>
                    <a:pt x="26885" y="322580"/>
                  </a:lnTo>
                  <a:lnTo>
                    <a:pt x="0" y="322580"/>
                  </a:lnTo>
                  <a:lnTo>
                    <a:pt x="0" y="349465"/>
                  </a:lnTo>
                  <a:lnTo>
                    <a:pt x="26885" y="349465"/>
                  </a:lnTo>
                  <a:lnTo>
                    <a:pt x="53771" y="349465"/>
                  </a:lnTo>
                  <a:lnTo>
                    <a:pt x="80645" y="349465"/>
                  </a:lnTo>
                  <a:lnTo>
                    <a:pt x="107530" y="349465"/>
                  </a:lnTo>
                  <a:lnTo>
                    <a:pt x="107530" y="322580"/>
                  </a:lnTo>
                  <a:close/>
                </a:path>
                <a:path w="242570" h="779779">
                  <a:moveTo>
                    <a:pt x="107530" y="26873"/>
                  </a:moveTo>
                  <a:lnTo>
                    <a:pt x="80645" y="26873"/>
                  </a:lnTo>
                  <a:lnTo>
                    <a:pt x="80645" y="0"/>
                  </a:lnTo>
                  <a:lnTo>
                    <a:pt x="53771" y="0"/>
                  </a:lnTo>
                  <a:lnTo>
                    <a:pt x="53771" y="26873"/>
                  </a:lnTo>
                  <a:lnTo>
                    <a:pt x="26885" y="26873"/>
                  </a:lnTo>
                  <a:lnTo>
                    <a:pt x="26885" y="53759"/>
                  </a:lnTo>
                  <a:lnTo>
                    <a:pt x="53771" y="53759"/>
                  </a:lnTo>
                  <a:lnTo>
                    <a:pt x="53771" y="26898"/>
                  </a:lnTo>
                  <a:lnTo>
                    <a:pt x="80645" y="26898"/>
                  </a:lnTo>
                  <a:lnTo>
                    <a:pt x="80645" y="53759"/>
                  </a:lnTo>
                  <a:lnTo>
                    <a:pt x="80645" y="80645"/>
                  </a:lnTo>
                  <a:lnTo>
                    <a:pt x="53771" y="80645"/>
                  </a:lnTo>
                  <a:lnTo>
                    <a:pt x="26885" y="80645"/>
                  </a:lnTo>
                  <a:lnTo>
                    <a:pt x="26885" y="53759"/>
                  </a:lnTo>
                  <a:lnTo>
                    <a:pt x="0" y="53759"/>
                  </a:lnTo>
                  <a:lnTo>
                    <a:pt x="0" y="107518"/>
                  </a:lnTo>
                  <a:lnTo>
                    <a:pt x="0" y="215061"/>
                  </a:lnTo>
                  <a:lnTo>
                    <a:pt x="26885" y="215061"/>
                  </a:lnTo>
                  <a:lnTo>
                    <a:pt x="26885" y="107530"/>
                  </a:lnTo>
                  <a:lnTo>
                    <a:pt x="53771" y="107530"/>
                  </a:lnTo>
                  <a:lnTo>
                    <a:pt x="80645" y="107530"/>
                  </a:lnTo>
                  <a:lnTo>
                    <a:pt x="107530" y="107518"/>
                  </a:lnTo>
                  <a:lnTo>
                    <a:pt x="107530" y="53759"/>
                  </a:lnTo>
                  <a:lnTo>
                    <a:pt x="107530" y="26873"/>
                  </a:lnTo>
                  <a:close/>
                </a:path>
                <a:path w="242570" h="779779">
                  <a:moveTo>
                    <a:pt x="134416" y="510743"/>
                  </a:moveTo>
                  <a:lnTo>
                    <a:pt x="107530" y="510743"/>
                  </a:lnTo>
                  <a:lnTo>
                    <a:pt x="107530" y="537629"/>
                  </a:lnTo>
                  <a:lnTo>
                    <a:pt x="134416" y="537629"/>
                  </a:lnTo>
                  <a:lnTo>
                    <a:pt x="134416" y="510743"/>
                  </a:lnTo>
                  <a:close/>
                </a:path>
                <a:path w="242570" h="779779">
                  <a:moveTo>
                    <a:pt x="134416" y="241935"/>
                  </a:moveTo>
                  <a:lnTo>
                    <a:pt x="107530" y="241935"/>
                  </a:lnTo>
                  <a:lnTo>
                    <a:pt x="107530" y="295694"/>
                  </a:lnTo>
                  <a:lnTo>
                    <a:pt x="134416" y="295694"/>
                  </a:lnTo>
                  <a:lnTo>
                    <a:pt x="134416" y="241935"/>
                  </a:lnTo>
                  <a:close/>
                </a:path>
                <a:path w="242570" h="779779">
                  <a:moveTo>
                    <a:pt x="188175" y="510743"/>
                  </a:moveTo>
                  <a:lnTo>
                    <a:pt x="161290" y="510743"/>
                  </a:lnTo>
                  <a:lnTo>
                    <a:pt x="161290" y="537629"/>
                  </a:lnTo>
                  <a:lnTo>
                    <a:pt x="188175" y="537629"/>
                  </a:lnTo>
                  <a:lnTo>
                    <a:pt x="188175" y="510743"/>
                  </a:lnTo>
                  <a:close/>
                </a:path>
                <a:path w="242570" h="779779">
                  <a:moveTo>
                    <a:pt x="188175" y="295694"/>
                  </a:moveTo>
                  <a:lnTo>
                    <a:pt x="161290" y="295694"/>
                  </a:lnTo>
                  <a:lnTo>
                    <a:pt x="161290" y="322580"/>
                  </a:lnTo>
                  <a:lnTo>
                    <a:pt x="188175" y="322580"/>
                  </a:lnTo>
                  <a:lnTo>
                    <a:pt x="188175" y="295694"/>
                  </a:lnTo>
                  <a:close/>
                </a:path>
                <a:path w="242570" h="779779">
                  <a:moveTo>
                    <a:pt x="188175" y="53759"/>
                  </a:moveTo>
                  <a:lnTo>
                    <a:pt x="161290" y="53759"/>
                  </a:lnTo>
                  <a:lnTo>
                    <a:pt x="161290" y="80645"/>
                  </a:lnTo>
                  <a:lnTo>
                    <a:pt x="188175" y="80645"/>
                  </a:lnTo>
                  <a:lnTo>
                    <a:pt x="188175" y="53759"/>
                  </a:lnTo>
                  <a:close/>
                </a:path>
                <a:path w="242570" h="779779">
                  <a:moveTo>
                    <a:pt x="241947" y="672033"/>
                  </a:moveTo>
                  <a:lnTo>
                    <a:pt x="215061" y="672033"/>
                  </a:lnTo>
                  <a:lnTo>
                    <a:pt x="215061" y="698919"/>
                  </a:lnTo>
                  <a:lnTo>
                    <a:pt x="188175" y="698919"/>
                  </a:lnTo>
                  <a:lnTo>
                    <a:pt x="188175" y="725805"/>
                  </a:lnTo>
                  <a:lnTo>
                    <a:pt x="215061" y="725805"/>
                  </a:lnTo>
                  <a:lnTo>
                    <a:pt x="215061" y="752678"/>
                  </a:lnTo>
                  <a:lnTo>
                    <a:pt x="241947" y="752678"/>
                  </a:lnTo>
                  <a:lnTo>
                    <a:pt x="241947" y="672033"/>
                  </a:lnTo>
                  <a:close/>
                </a:path>
                <a:path w="242570" h="779779">
                  <a:moveTo>
                    <a:pt x="241947" y="510743"/>
                  </a:moveTo>
                  <a:lnTo>
                    <a:pt x="215061" y="510743"/>
                  </a:lnTo>
                  <a:lnTo>
                    <a:pt x="215061" y="537629"/>
                  </a:lnTo>
                  <a:lnTo>
                    <a:pt x="241947" y="537629"/>
                  </a:lnTo>
                  <a:lnTo>
                    <a:pt x="241947" y="510743"/>
                  </a:lnTo>
                  <a:close/>
                </a:path>
                <a:path w="242570" h="779779">
                  <a:moveTo>
                    <a:pt x="241947" y="376339"/>
                  </a:moveTo>
                  <a:lnTo>
                    <a:pt x="215061" y="376339"/>
                  </a:lnTo>
                  <a:lnTo>
                    <a:pt x="215061" y="349453"/>
                  </a:lnTo>
                  <a:lnTo>
                    <a:pt x="188175" y="349453"/>
                  </a:lnTo>
                  <a:lnTo>
                    <a:pt x="188175" y="403212"/>
                  </a:lnTo>
                  <a:lnTo>
                    <a:pt x="188175" y="430098"/>
                  </a:lnTo>
                  <a:lnTo>
                    <a:pt x="161302" y="430098"/>
                  </a:lnTo>
                  <a:lnTo>
                    <a:pt x="161302" y="403212"/>
                  </a:lnTo>
                  <a:lnTo>
                    <a:pt x="188175" y="403212"/>
                  </a:lnTo>
                  <a:lnTo>
                    <a:pt x="188175" y="349453"/>
                  </a:lnTo>
                  <a:lnTo>
                    <a:pt x="161302" y="349453"/>
                  </a:lnTo>
                  <a:lnTo>
                    <a:pt x="134416" y="349453"/>
                  </a:lnTo>
                  <a:lnTo>
                    <a:pt x="134416" y="376339"/>
                  </a:lnTo>
                  <a:lnTo>
                    <a:pt x="107530" y="376339"/>
                  </a:lnTo>
                  <a:lnTo>
                    <a:pt x="107530" y="403212"/>
                  </a:lnTo>
                  <a:lnTo>
                    <a:pt x="80645" y="403212"/>
                  </a:lnTo>
                  <a:lnTo>
                    <a:pt x="80645" y="456984"/>
                  </a:lnTo>
                  <a:lnTo>
                    <a:pt x="53771" y="456984"/>
                  </a:lnTo>
                  <a:lnTo>
                    <a:pt x="53771" y="403225"/>
                  </a:lnTo>
                  <a:lnTo>
                    <a:pt x="80645" y="403225"/>
                  </a:lnTo>
                  <a:lnTo>
                    <a:pt x="80645" y="376339"/>
                  </a:lnTo>
                  <a:lnTo>
                    <a:pt x="53771" y="376339"/>
                  </a:lnTo>
                  <a:lnTo>
                    <a:pt x="26885" y="376339"/>
                  </a:lnTo>
                  <a:lnTo>
                    <a:pt x="0" y="376339"/>
                  </a:lnTo>
                  <a:lnTo>
                    <a:pt x="0" y="430098"/>
                  </a:lnTo>
                  <a:lnTo>
                    <a:pt x="26885" y="430098"/>
                  </a:lnTo>
                  <a:lnTo>
                    <a:pt x="26885" y="510743"/>
                  </a:lnTo>
                  <a:lnTo>
                    <a:pt x="53771" y="510743"/>
                  </a:lnTo>
                  <a:lnTo>
                    <a:pt x="53771" y="537629"/>
                  </a:lnTo>
                  <a:lnTo>
                    <a:pt x="26885" y="537629"/>
                  </a:lnTo>
                  <a:lnTo>
                    <a:pt x="26885" y="510743"/>
                  </a:lnTo>
                  <a:lnTo>
                    <a:pt x="0" y="510743"/>
                  </a:lnTo>
                  <a:lnTo>
                    <a:pt x="0" y="591388"/>
                  </a:lnTo>
                  <a:lnTo>
                    <a:pt x="26885" y="591388"/>
                  </a:lnTo>
                  <a:lnTo>
                    <a:pt x="53771" y="591388"/>
                  </a:lnTo>
                  <a:lnTo>
                    <a:pt x="53771" y="564527"/>
                  </a:lnTo>
                  <a:lnTo>
                    <a:pt x="80645" y="564527"/>
                  </a:lnTo>
                  <a:lnTo>
                    <a:pt x="80645" y="591388"/>
                  </a:lnTo>
                  <a:lnTo>
                    <a:pt x="53771" y="591388"/>
                  </a:lnTo>
                  <a:lnTo>
                    <a:pt x="53771" y="618274"/>
                  </a:lnTo>
                  <a:lnTo>
                    <a:pt x="80645" y="618274"/>
                  </a:lnTo>
                  <a:lnTo>
                    <a:pt x="80645" y="645172"/>
                  </a:lnTo>
                  <a:lnTo>
                    <a:pt x="107530" y="645172"/>
                  </a:lnTo>
                  <a:lnTo>
                    <a:pt x="107530" y="591388"/>
                  </a:lnTo>
                  <a:lnTo>
                    <a:pt x="134416" y="591388"/>
                  </a:lnTo>
                  <a:lnTo>
                    <a:pt x="134416" y="645147"/>
                  </a:lnTo>
                  <a:lnTo>
                    <a:pt x="161290" y="645147"/>
                  </a:lnTo>
                  <a:lnTo>
                    <a:pt x="161290" y="672033"/>
                  </a:lnTo>
                  <a:lnTo>
                    <a:pt x="134416" y="672033"/>
                  </a:lnTo>
                  <a:lnTo>
                    <a:pt x="107530" y="672033"/>
                  </a:lnTo>
                  <a:lnTo>
                    <a:pt x="80645" y="672033"/>
                  </a:lnTo>
                  <a:lnTo>
                    <a:pt x="80645" y="725792"/>
                  </a:lnTo>
                  <a:lnTo>
                    <a:pt x="53771" y="725792"/>
                  </a:lnTo>
                  <a:lnTo>
                    <a:pt x="26885" y="725792"/>
                  </a:lnTo>
                  <a:lnTo>
                    <a:pt x="26885" y="698919"/>
                  </a:lnTo>
                  <a:lnTo>
                    <a:pt x="53771" y="698919"/>
                  </a:lnTo>
                  <a:lnTo>
                    <a:pt x="53771" y="672033"/>
                  </a:lnTo>
                  <a:lnTo>
                    <a:pt x="26885" y="672033"/>
                  </a:lnTo>
                  <a:lnTo>
                    <a:pt x="26885" y="645160"/>
                  </a:lnTo>
                  <a:lnTo>
                    <a:pt x="53771" y="645160"/>
                  </a:lnTo>
                  <a:lnTo>
                    <a:pt x="53771" y="618274"/>
                  </a:lnTo>
                  <a:lnTo>
                    <a:pt x="26885" y="618274"/>
                  </a:lnTo>
                  <a:lnTo>
                    <a:pt x="0" y="618274"/>
                  </a:lnTo>
                  <a:lnTo>
                    <a:pt x="0" y="725805"/>
                  </a:lnTo>
                  <a:lnTo>
                    <a:pt x="26885" y="725805"/>
                  </a:lnTo>
                  <a:lnTo>
                    <a:pt x="26885" y="752678"/>
                  </a:lnTo>
                  <a:lnTo>
                    <a:pt x="0" y="752678"/>
                  </a:lnTo>
                  <a:lnTo>
                    <a:pt x="0" y="779564"/>
                  </a:lnTo>
                  <a:lnTo>
                    <a:pt x="26885" y="779564"/>
                  </a:lnTo>
                  <a:lnTo>
                    <a:pt x="53771" y="779551"/>
                  </a:lnTo>
                  <a:lnTo>
                    <a:pt x="53771" y="752678"/>
                  </a:lnTo>
                  <a:lnTo>
                    <a:pt x="80645" y="752678"/>
                  </a:lnTo>
                  <a:lnTo>
                    <a:pt x="107530" y="752678"/>
                  </a:lnTo>
                  <a:lnTo>
                    <a:pt x="107530" y="779551"/>
                  </a:lnTo>
                  <a:lnTo>
                    <a:pt x="134416" y="779551"/>
                  </a:lnTo>
                  <a:lnTo>
                    <a:pt x="161302" y="779564"/>
                  </a:lnTo>
                  <a:lnTo>
                    <a:pt x="161302" y="752678"/>
                  </a:lnTo>
                  <a:lnTo>
                    <a:pt x="134416" y="752678"/>
                  </a:lnTo>
                  <a:lnTo>
                    <a:pt x="134416" y="725792"/>
                  </a:lnTo>
                  <a:lnTo>
                    <a:pt x="107530" y="725792"/>
                  </a:lnTo>
                  <a:lnTo>
                    <a:pt x="107530" y="698919"/>
                  </a:lnTo>
                  <a:lnTo>
                    <a:pt x="134416" y="698919"/>
                  </a:lnTo>
                  <a:lnTo>
                    <a:pt x="161302" y="698919"/>
                  </a:lnTo>
                  <a:lnTo>
                    <a:pt x="161302" y="672033"/>
                  </a:lnTo>
                  <a:lnTo>
                    <a:pt x="188175" y="672033"/>
                  </a:lnTo>
                  <a:lnTo>
                    <a:pt x="188175" y="645147"/>
                  </a:lnTo>
                  <a:lnTo>
                    <a:pt x="161302" y="645147"/>
                  </a:lnTo>
                  <a:lnTo>
                    <a:pt x="161302" y="618261"/>
                  </a:lnTo>
                  <a:lnTo>
                    <a:pt x="188175" y="618261"/>
                  </a:lnTo>
                  <a:lnTo>
                    <a:pt x="188175" y="645147"/>
                  </a:lnTo>
                  <a:lnTo>
                    <a:pt x="215061" y="645147"/>
                  </a:lnTo>
                  <a:lnTo>
                    <a:pt x="241947" y="645147"/>
                  </a:lnTo>
                  <a:lnTo>
                    <a:pt x="241947" y="591388"/>
                  </a:lnTo>
                  <a:lnTo>
                    <a:pt x="215061" y="591388"/>
                  </a:lnTo>
                  <a:lnTo>
                    <a:pt x="215061" y="564502"/>
                  </a:lnTo>
                  <a:lnTo>
                    <a:pt x="107530" y="564502"/>
                  </a:lnTo>
                  <a:lnTo>
                    <a:pt x="107530" y="537629"/>
                  </a:lnTo>
                  <a:lnTo>
                    <a:pt x="80645" y="537629"/>
                  </a:lnTo>
                  <a:lnTo>
                    <a:pt x="80645" y="483857"/>
                  </a:lnTo>
                  <a:lnTo>
                    <a:pt x="107530" y="483857"/>
                  </a:lnTo>
                  <a:lnTo>
                    <a:pt x="107530" y="430098"/>
                  </a:lnTo>
                  <a:lnTo>
                    <a:pt x="134416" y="430098"/>
                  </a:lnTo>
                  <a:lnTo>
                    <a:pt x="161290" y="430098"/>
                  </a:lnTo>
                  <a:lnTo>
                    <a:pt x="161290" y="456984"/>
                  </a:lnTo>
                  <a:lnTo>
                    <a:pt x="188175" y="456984"/>
                  </a:lnTo>
                  <a:lnTo>
                    <a:pt x="188175" y="483857"/>
                  </a:lnTo>
                  <a:lnTo>
                    <a:pt x="215061" y="483857"/>
                  </a:lnTo>
                  <a:lnTo>
                    <a:pt x="241947" y="483870"/>
                  </a:lnTo>
                  <a:lnTo>
                    <a:pt x="241947" y="456984"/>
                  </a:lnTo>
                  <a:lnTo>
                    <a:pt x="215061" y="456984"/>
                  </a:lnTo>
                  <a:lnTo>
                    <a:pt x="215061" y="403225"/>
                  </a:lnTo>
                  <a:lnTo>
                    <a:pt x="241947" y="403225"/>
                  </a:lnTo>
                  <a:lnTo>
                    <a:pt x="241947" y="376339"/>
                  </a:lnTo>
                  <a:close/>
                </a:path>
                <a:path w="242570" h="779779">
                  <a:moveTo>
                    <a:pt x="241947" y="295694"/>
                  </a:moveTo>
                  <a:lnTo>
                    <a:pt x="215061" y="295694"/>
                  </a:lnTo>
                  <a:lnTo>
                    <a:pt x="215061" y="349453"/>
                  </a:lnTo>
                  <a:lnTo>
                    <a:pt x="241947" y="349453"/>
                  </a:lnTo>
                  <a:lnTo>
                    <a:pt x="241947" y="295694"/>
                  </a:lnTo>
                  <a:close/>
                </a:path>
                <a:path w="242570" h="779779">
                  <a:moveTo>
                    <a:pt x="241947" y="134404"/>
                  </a:moveTo>
                  <a:lnTo>
                    <a:pt x="215061" y="134404"/>
                  </a:lnTo>
                  <a:lnTo>
                    <a:pt x="215061" y="107518"/>
                  </a:lnTo>
                  <a:lnTo>
                    <a:pt x="188175" y="107518"/>
                  </a:lnTo>
                  <a:lnTo>
                    <a:pt x="161302" y="107518"/>
                  </a:lnTo>
                  <a:lnTo>
                    <a:pt x="134416" y="107518"/>
                  </a:lnTo>
                  <a:lnTo>
                    <a:pt x="107530" y="107518"/>
                  </a:lnTo>
                  <a:lnTo>
                    <a:pt x="107530" y="134404"/>
                  </a:lnTo>
                  <a:lnTo>
                    <a:pt x="134416" y="134404"/>
                  </a:lnTo>
                  <a:lnTo>
                    <a:pt x="134416" y="161290"/>
                  </a:lnTo>
                  <a:lnTo>
                    <a:pt x="161290" y="161290"/>
                  </a:lnTo>
                  <a:lnTo>
                    <a:pt x="161290" y="188163"/>
                  </a:lnTo>
                  <a:lnTo>
                    <a:pt x="134416" y="188163"/>
                  </a:lnTo>
                  <a:lnTo>
                    <a:pt x="134416" y="161290"/>
                  </a:lnTo>
                  <a:lnTo>
                    <a:pt x="107530" y="161290"/>
                  </a:lnTo>
                  <a:lnTo>
                    <a:pt x="107530" y="188163"/>
                  </a:lnTo>
                  <a:lnTo>
                    <a:pt x="80645" y="188163"/>
                  </a:lnTo>
                  <a:lnTo>
                    <a:pt x="80645" y="161290"/>
                  </a:lnTo>
                  <a:lnTo>
                    <a:pt x="53771" y="161290"/>
                  </a:lnTo>
                  <a:lnTo>
                    <a:pt x="53771" y="188175"/>
                  </a:lnTo>
                  <a:lnTo>
                    <a:pt x="80645" y="188175"/>
                  </a:lnTo>
                  <a:lnTo>
                    <a:pt x="80645" y="241922"/>
                  </a:lnTo>
                  <a:lnTo>
                    <a:pt x="107530" y="241922"/>
                  </a:lnTo>
                  <a:lnTo>
                    <a:pt x="107530" y="215049"/>
                  </a:lnTo>
                  <a:lnTo>
                    <a:pt x="134416" y="215049"/>
                  </a:lnTo>
                  <a:lnTo>
                    <a:pt x="161290" y="215049"/>
                  </a:lnTo>
                  <a:lnTo>
                    <a:pt x="161290" y="241935"/>
                  </a:lnTo>
                  <a:lnTo>
                    <a:pt x="188175" y="241935"/>
                  </a:lnTo>
                  <a:lnTo>
                    <a:pt x="188175" y="268808"/>
                  </a:lnTo>
                  <a:lnTo>
                    <a:pt x="215061" y="268808"/>
                  </a:lnTo>
                  <a:lnTo>
                    <a:pt x="241947" y="268820"/>
                  </a:lnTo>
                  <a:lnTo>
                    <a:pt x="241947" y="241935"/>
                  </a:lnTo>
                  <a:lnTo>
                    <a:pt x="215061" y="241935"/>
                  </a:lnTo>
                  <a:lnTo>
                    <a:pt x="215061" y="188163"/>
                  </a:lnTo>
                  <a:lnTo>
                    <a:pt x="188175" y="188163"/>
                  </a:lnTo>
                  <a:lnTo>
                    <a:pt x="188175" y="215049"/>
                  </a:lnTo>
                  <a:lnTo>
                    <a:pt x="161302" y="215049"/>
                  </a:lnTo>
                  <a:lnTo>
                    <a:pt x="161302" y="188163"/>
                  </a:lnTo>
                  <a:lnTo>
                    <a:pt x="188175" y="188163"/>
                  </a:lnTo>
                  <a:lnTo>
                    <a:pt x="188175" y="161290"/>
                  </a:lnTo>
                  <a:lnTo>
                    <a:pt x="215061" y="161290"/>
                  </a:lnTo>
                  <a:lnTo>
                    <a:pt x="215061" y="188163"/>
                  </a:lnTo>
                  <a:lnTo>
                    <a:pt x="241947" y="188163"/>
                  </a:lnTo>
                  <a:lnTo>
                    <a:pt x="241947" y="134404"/>
                  </a:lnTo>
                  <a:close/>
                </a:path>
                <a:path w="242570" h="779779">
                  <a:moveTo>
                    <a:pt x="241947" y="53759"/>
                  </a:moveTo>
                  <a:lnTo>
                    <a:pt x="215061" y="53759"/>
                  </a:lnTo>
                  <a:lnTo>
                    <a:pt x="215061" y="107518"/>
                  </a:lnTo>
                  <a:lnTo>
                    <a:pt x="241947" y="107518"/>
                  </a:lnTo>
                  <a:lnTo>
                    <a:pt x="241947" y="53759"/>
                  </a:lnTo>
                  <a:close/>
                </a:path>
                <a:path w="242570" h="779779">
                  <a:moveTo>
                    <a:pt x="241947" y="0"/>
                  </a:moveTo>
                  <a:lnTo>
                    <a:pt x="215061" y="0"/>
                  </a:lnTo>
                  <a:lnTo>
                    <a:pt x="188175" y="0"/>
                  </a:lnTo>
                  <a:lnTo>
                    <a:pt x="188175" y="26898"/>
                  </a:lnTo>
                  <a:lnTo>
                    <a:pt x="215061" y="26898"/>
                  </a:lnTo>
                  <a:lnTo>
                    <a:pt x="241947" y="26898"/>
                  </a:lnTo>
                  <a:lnTo>
                    <a:pt x="2419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363633" y="7378826"/>
              <a:ext cx="53975" cy="753110"/>
            </a:xfrm>
            <a:custGeom>
              <a:avLst/>
              <a:gdLst/>
              <a:ahLst/>
              <a:cxnLst/>
              <a:rect l="l" t="t" r="r" b="b"/>
              <a:pathLst>
                <a:path w="53975" h="753109">
                  <a:moveTo>
                    <a:pt x="26885" y="672033"/>
                  </a:moveTo>
                  <a:lnTo>
                    <a:pt x="0" y="672033"/>
                  </a:lnTo>
                  <a:lnTo>
                    <a:pt x="0" y="752678"/>
                  </a:lnTo>
                  <a:lnTo>
                    <a:pt x="26885" y="752678"/>
                  </a:lnTo>
                  <a:lnTo>
                    <a:pt x="26885" y="672033"/>
                  </a:lnTo>
                  <a:close/>
                </a:path>
                <a:path w="53975" h="753109">
                  <a:moveTo>
                    <a:pt x="53759" y="322580"/>
                  </a:moveTo>
                  <a:lnTo>
                    <a:pt x="26873" y="322580"/>
                  </a:lnTo>
                  <a:lnTo>
                    <a:pt x="26873" y="349465"/>
                  </a:lnTo>
                  <a:lnTo>
                    <a:pt x="53759" y="349465"/>
                  </a:lnTo>
                  <a:lnTo>
                    <a:pt x="53759" y="322580"/>
                  </a:lnTo>
                  <a:close/>
                </a:path>
                <a:path w="53975" h="753109">
                  <a:moveTo>
                    <a:pt x="53759" y="268808"/>
                  </a:moveTo>
                  <a:lnTo>
                    <a:pt x="26873" y="268808"/>
                  </a:lnTo>
                  <a:lnTo>
                    <a:pt x="26873" y="295694"/>
                  </a:lnTo>
                  <a:lnTo>
                    <a:pt x="53759" y="295694"/>
                  </a:lnTo>
                  <a:lnTo>
                    <a:pt x="53759" y="268808"/>
                  </a:lnTo>
                  <a:close/>
                </a:path>
                <a:path w="53975" h="753109">
                  <a:moveTo>
                    <a:pt x="53759" y="215049"/>
                  </a:moveTo>
                  <a:lnTo>
                    <a:pt x="26873" y="215049"/>
                  </a:lnTo>
                  <a:lnTo>
                    <a:pt x="26873" y="241935"/>
                  </a:lnTo>
                  <a:lnTo>
                    <a:pt x="53759" y="241935"/>
                  </a:lnTo>
                  <a:lnTo>
                    <a:pt x="53759" y="215049"/>
                  </a:lnTo>
                  <a:close/>
                </a:path>
                <a:path w="53975" h="753109">
                  <a:moveTo>
                    <a:pt x="53759" y="134404"/>
                  </a:moveTo>
                  <a:lnTo>
                    <a:pt x="26873" y="134404"/>
                  </a:lnTo>
                  <a:lnTo>
                    <a:pt x="26873" y="161290"/>
                  </a:lnTo>
                  <a:lnTo>
                    <a:pt x="53759" y="161290"/>
                  </a:lnTo>
                  <a:lnTo>
                    <a:pt x="53759" y="134404"/>
                  </a:lnTo>
                  <a:close/>
                </a:path>
                <a:path w="53975" h="753109">
                  <a:moveTo>
                    <a:pt x="53759" y="80645"/>
                  </a:moveTo>
                  <a:lnTo>
                    <a:pt x="26873" y="80645"/>
                  </a:lnTo>
                  <a:lnTo>
                    <a:pt x="26873" y="107530"/>
                  </a:lnTo>
                  <a:lnTo>
                    <a:pt x="53759" y="107530"/>
                  </a:lnTo>
                  <a:lnTo>
                    <a:pt x="53759" y="80645"/>
                  </a:lnTo>
                  <a:close/>
                </a:path>
                <a:path w="53975" h="753109">
                  <a:moveTo>
                    <a:pt x="53759" y="0"/>
                  </a:moveTo>
                  <a:lnTo>
                    <a:pt x="26873" y="0"/>
                  </a:lnTo>
                  <a:lnTo>
                    <a:pt x="26873" y="53759"/>
                  </a:lnTo>
                  <a:lnTo>
                    <a:pt x="53759" y="53759"/>
                  </a:lnTo>
                  <a:lnTo>
                    <a:pt x="53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403949" y="7808925"/>
              <a:ext cx="0" cy="349885"/>
            </a:xfrm>
            <a:custGeom>
              <a:avLst/>
              <a:gdLst/>
              <a:ahLst/>
              <a:cxnLst/>
              <a:rect l="l" t="t" r="r" b="b"/>
              <a:pathLst>
                <a:path h="349884">
                  <a:moveTo>
                    <a:pt x="0" y="0"/>
                  </a:moveTo>
                  <a:lnTo>
                    <a:pt x="0" y="349465"/>
                  </a:lnTo>
                </a:path>
              </a:pathLst>
            </a:custGeom>
            <a:ln w="26885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417392" y="7378826"/>
              <a:ext cx="241935" cy="779780"/>
            </a:xfrm>
            <a:custGeom>
              <a:avLst/>
              <a:gdLst/>
              <a:ahLst/>
              <a:cxnLst/>
              <a:rect l="l" t="t" r="r" b="b"/>
              <a:pathLst>
                <a:path w="241935" h="779779">
                  <a:moveTo>
                    <a:pt x="26885" y="134404"/>
                  </a:moveTo>
                  <a:lnTo>
                    <a:pt x="0" y="134404"/>
                  </a:lnTo>
                  <a:lnTo>
                    <a:pt x="0" y="215049"/>
                  </a:lnTo>
                  <a:lnTo>
                    <a:pt x="26885" y="215049"/>
                  </a:lnTo>
                  <a:lnTo>
                    <a:pt x="26885" y="134404"/>
                  </a:lnTo>
                  <a:close/>
                </a:path>
                <a:path w="241935" h="779779">
                  <a:moveTo>
                    <a:pt x="80645" y="161290"/>
                  </a:moveTo>
                  <a:lnTo>
                    <a:pt x="53759" y="161290"/>
                  </a:lnTo>
                  <a:lnTo>
                    <a:pt x="53759" y="215049"/>
                  </a:lnTo>
                  <a:lnTo>
                    <a:pt x="80645" y="215049"/>
                  </a:lnTo>
                  <a:lnTo>
                    <a:pt x="80645" y="161290"/>
                  </a:lnTo>
                  <a:close/>
                </a:path>
                <a:path w="241935" h="779779">
                  <a:moveTo>
                    <a:pt x="80645" y="0"/>
                  </a:moveTo>
                  <a:lnTo>
                    <a:pt x="53771" y="0"/>
                  </a:lnTo>
                  <a:lnTo>
                    <a:pt x="26885" y="0"/>
                  </a:lnTo>
                  <a:lnTo>
                    <a:pt x="0" y="0"/>
                  </a:lnTo>
                  <a:lnTo>
                    <a:pt x="0" y="26898"/>
                  </a:lnTo>
                  <a:lnTo>
                    <a:pt x="26885" y="26898"/>
                  </a:lnTo>
                  <a:lnTo>
                    <a:pt x="53759" y="26898"/>
                  </a:lnTo>
                  <a:lnTo>
                    <a:pt x="53759" y="53759"/>
                  </a:lnTo>
                  <a:lnTo>
                    <a:pt x="26885" y="53759"/>
                  </a:lnTo>
                  <a:lnTo>
                    <a:pt x="26885" y="80645"/>
                  </a:lnTo>
                  <a:lnTo>
                    <a:pt x="53759" y="80645"/>
                  </a:lnTo>
                  <a:lnTo>
                    <a:pt x="53759" y="107518"/>
                  </a:lnTo>
                  <a:lnTo>
                    <a:pt x="26885" y="107518"/>
                  </a:lnTo>
                  <a:lnTo>
                    <a:pt x="26885" y="134404"/>
                  </a:lnTo>
                  <a:lnTo>
                    <a:pt x="53759" y="134404"/>
                  </a:lnTo>
                  <a:lnTo>
                    <a:pt x="80645" y="134404"/>
                  </a:lnTo>
                  <a:lnTo>
                    <a:pt x="80645" y="107530"/>
                  </a:lnTo>
                  <a:lnTo>
                    <a:pt x="80645" y="80645"/>
                  </a:lnTo>
                  <a:lnTo>
                    <a:pt x="53771" y="80645"/>
                  </a:lnTo>
                  <a:lnTo>
                    <a:pt x="53771" y="53759"/>
                  </a:lnTo>
                  <a:lnTo>
                    <a:pt x="80645" y="53759"/>
                  </a:lnTo>
                  <a:lnTo>
                    <a:pt x="80645" y="0"/>
                  </a:lnTo>
                  <a:close/>
                </a:path>
                <a:path w="241935" h="779779">
                  <a:moveTo>
                    <a:pt x="134404" y="591388"/>
                  </a:moveTo>
                  <a:lnTo>
                    <a:pt x="107518" y="591388"/>
                  </a:lnTo>
                  <a:lnTo>
                    <a:pt x="107518" y="618274"/>
                  </a:lnTo>
                  <a:lnTo>
                    <a:pt x="134404" y="618274"/>
                  </a:lnTo>
                  <a:lnTo>
                    <a:pt x="134404" y="591388"/>
                  </a:lnTo>
                  <a:close/>
                </a:path>
                <a:path w="241935" h="779779">
                  <a:moveTo>
                    <a:pt x="161290" y="295694"/>
                  </a:moveTo>
                  <a:lnTo>
                    <a:pt x="134404" y="295694"/>
                  </a:lnTo>
                  <a:lnTo>
                    <a:pt x="107518" y="295694"/>
                  </a:lnTo>
                  <a:lnTo>
                    <a:pt x="107518" y="322580"/>
                  </a:lnTo>
                  <a:lnTo>
                    <a:pt x="134404" y="322580"/>
                  </a:lnTo>
                  <a:lnTo>
                    <a:pt x="161290" y="322580"/>
                  </a:lnTo>
                  <a:lnTo>
                    <a:pt x="161290" y="295694"/>
                  </a:lnTo>
                  <a:close/>
                </a:path>
                <a:path w="241935" h="779779">
                  <a:moveTo>
                    <a:pt x="215049" y="295694"/>
                  </a:moveTo>
                  <a:lnTo>
                    <a:pt x="188163" y="295694"/>
                  </a:lnTo>
                  <a:lnTo>
                    <a:pt x="188163" y="349453"/>
                  </a:lnTo>
                  <a:lnTo>
                    <a:pt x="161290" y="349453"/>
                  </a:lnTo>
                  <a:lnTo>
                    <a:pt x="161290" y="376339"/>
                  </a:lnTo>
                  <a:lnTo>
                    <a:pt x="188163" y="376339"/>
                  </a:lnTo>
                  <a:lnTo>
                    <a:pt x="188163" y="403212"/>
                  </a:lnTo>
                  <a:lnTo>
                    <a:pt x="188163" y="430098"/>
                  </a:lnTo>
                  <a:lnTo>
                    <a:pt x="188163" y="456984"/>
                  </a:lnTo>
                  <a:lnTo>
                    <a:pt x="161290" y="456984"/>
                  </a:lnTo>
                  <a:lnTo>
                    <a:pt x="161290" y="430098"/>
                  </a:lnTo>
                  <a:lnTo>
                    <a:pt x="188163" y="430098"/>
                  </a:lnTo>
                  <a:lnTo>
                    <a:pt x="188163" y="403212"/>
                  </a:lnTo>
                  <a:lnTo>
                    <a:pt x="161290" y="403212"/>
                  </a:lnTo>
                  <a:lnTo>
                    <a:pt x="161290" y="376339"/>
                  </a:lnTo>
                  <a:lnTo>
                    <a:pt x="134404" y="376339"/>
                  </a:lnTo>
                  <a:lnTo>
                    <a:pt x="134404" y="349453"/>
                  </a:lnTo>
                  <a:lnTo>
                    <a:pt x="107530" y="349453"/>
                  </a:lnTo>
                  <a:lnTo>
                    <a:pt x="107518" y="349453"/>
                  </a:lnTo>
                  <a:lnTo>
                    <a:pt x="0" y="349453"/>
                  </a:lnTo>
                  <a:lnTo>
                    <a:pt x="0" y="376339"/>
                  </a:lnTo>
                  <a:lnTo>
                    <a:pt x="26885" y="376339"/>
                  </a:lnTo>
                  <a:lnTo>
                    <a:pt x="53759" y="376339"/>
                  </a:lnTo>
                  <a:lnTo>
                    <a:pt x="53759" y="430098"/>
                  </a:lnTo>
                  <a:lnTo>
                    <a:pt x="26885" y="430098"/>
                  </a:lnTo>
                  <a:lnTo>
                    <a:pt x="26885" y="483857"/>
                  </a:lnTo>
                  <a:lnTo>
                    <a:pt x="53771" y="483857"/>
                  </a:lnTo>
                  <a:lnTo>
                    <a:pt x="53771" y="430098"/>
                  </a:lnTo>
                  <a:lnTo>
                    <a:pt x="80645" y="430098"/>
                  </a:lnTo>
                  <a:lnTo>
                    <a:pt x="80645" y="403212"/>
                  </a:lnTo>
                  <a:lnTo>
                    <a:pt x="107518" y="403212"/>
                  </a:lnTo>
                  <a:lnTo>
                    <a:pt x="134404" y="403212"/>
                  </a:lnTo>
                  <a:lnTo>
                    <a:pt x="134404" y="456984"/>
                  </a:lnTo>
                  <a:lnTo>
                    <a:pt x="107530" y="456984"/>
                  </a:lnTo>
                  <a:lnTo>
                    <a:pt x="80645" y="456984"/>
                  </a:lnTo>
                  <a:lnTo>
                    <a:pt x="80645" y="483870"/>
                  </a:lnTo>
                  <a:lnTo>
                    <a:pt x="107518" y="483870"/>
                  </a:lnTo>
                  <a:lnTo>
                    <a:pt x="134404" y="483870"/>
                  </a:lnTo>
                  <a:lnTo>
                    <a:pt x="134404" y="537629"/>
                  </a:lnTo>
                  <a:lnTo>
                    <a:pt x="107530" y="537629"/>
                  </a:lnTo>
                  <a:lnTo>
                    <a:pt x="80645" y="537629"/>
                  </a:lnTo>
                  <a:lnTo>
                    <a:pt x="80645" y="510743"/>
                  </a:lnTo>
                  <a:lnTo>
                    <a:pt x="53759" y="510743"/>
                  </a:lnTo>
                  <a:lnTo>
                    <a:pt x="53759" y="537629"/>
                  </a:lnTo>
                  <a:lnTo>
                    <a:pt x="26885" y="537629"/>
                  </a:lnTo>
                  <a:lnTo>
                    <a:pt x="26885" y="483857"/>
                  </a:lnTo>
                  <a:lnTo>
                    <a:pt x="0" y="483857"/>
                  </a:lnTo>
                  <a:lnTo>
                    <a:pt x="0" y="591388"/>
                  </a:lnTo>
                  <a:lnTo>
                    <a:pt x="26885" y="591388"/>
                  </a:lnTo>
                  <a:lnTo>
                    <a:pt x="26885" y="564515"/>
                  </a:lnTo>
                  <a:lnTo>
                    <a:pt x="53759" y="564515"/>
                  </a:lnTo>
                  <a:lnTo>
                    <a:pt x="53759" y="591388"/>
                  </a:lnTo>
                  <a:lnTo>
                    <a:pt x="26885" y="591388"/>
                  </a:lnTo>
                  <a:lnTo>
                    <a:pt x="26885" y="618274"/>
                  </a:lnTo>
                  <a:lnTo>
                    <a:pt x="0" y="618274"/>
                  </a:lnTo>
                  <a:lnTo>
                    <a:pt x="0" y="645160"/>
                  </a:lnTo>
                  <a:lnTo>
                    <a:pt x="26885" y="645160"/>
                  </a:lnTo>
                  <a:lnTo>
                    <a:pt x="53759" y="645147"/>
                  </a:lnTo>
                  <a:lnTo>
                    <a:pt x="53759" y="672033"/>
                  </a:lnTo>
                  <a:lnTo>
                    <a:pt x="26885" y="672033"/>
                  </a:lnTo>
                  <a:lnTo>
                    <a:pt x="0" y="672033"/>
                  </a:lnTo>
                  <a:lnTo>
                    <a:pt x="0" y="725792"/>
                  </a:lnTo>
                  <a:lnTo>
                    <a:pt x="26885" y="725792"/>
                  </a:lnTo>
                  <a:lnTo>
                    <a:pt x="53759" y="725792"/>
                  </a:lnTo>
                  <a:lnTo>
                    <a:pt x="53759" y="752678"/>
                  </a:lnTo>
                  <a:lnTo>
                    <a:pt x="26885" y="752678"/>
                  </a:lnTo>
                  <a:lnTo>
                    <a:pt x="26885" y="779564"/>
                  </a:lnTo>
                  <a:lnTo>
                    <a:pt x="53771" y="779564"/>
                  </a:lnTo>
                  <a:lnTo>
                    <a:pt x="53771" y="752678"/>
                  </a:lnTo>
                  <a:lnTo>
                    <a:pt x="80645" y="752678"/>
                  </a:lnTo>
                  <a:lnTo>
                    <a:pt x="80645" y="779564"/>
                  </a:lnTo>
                  <a:lnTo>
                    <a:pt x="107518" y="779564"/>
                  </a:lnTo>
                  <a:lnTo>
                    <a:pt x="134404" y="779564"/>
                  </a:lnTo>
                  <a:lnTo>
                    <a:pt x="161290" y="779551"/>
                  </a:lnTo>
                  <a:lnTo>
                    <a:pt x="188163" y="779564"/>
                  </a:lnTo>
                  <a:lnTo>
                    <a:pt x="215049" y="779564"/>
                  </a:lnTo>
                  <a:lnTo>
                    <a:pt x="215049" y="672033"/>
                  </a:lnTo>
                  <a:lnTo>
                    <a:pt x="188175" y="672033"/>
                  </a:lnTo>
                  <a:lnTo>
                    <a:pt x="188175" y="618261"/>
                  </a:lnTo>
                  <a:lnTo>
                    <a:pt x="215049" y="618261"/>
                  </a:lnTo>
                  <a:lnTo>
                    <a:pt x="215049" y="564502"/>
                  </a:lnTo>
                  <a:lnTo>
                    <a:pt x="188175" y="564502"/>
                  </a:lnTo>
                  <a:lnTo>
                    <a:pt x="188175" y="510743"/>
                  </a:lnTo>
                  <a:lnTo>
                    <a:pt x="188163" y="672033"/>
                  </a:lnTo>
                  <a:lnTo>
                    <a:pt x="188163" y="698919"/>
                  </a:lnTo>
                  <a:lnTo>
                    <a:pt x="188163" y="725805"/>
                  </a:lnTo>
                  <a:lnTo>
                    <a:pt x="188163" y="752678"/>
                  </a:lnTo>
                  <a:lnTo>
                    <a:pt x="161290" y="752678"/>
                  </a:lnTo>
                  <a:lnTo>
                    <a:pt x="161290" y="725805"/>
                  </a:lnTo>
                  <a:lnTo>
                    <a:pt x="188163" y="725805"/>
                  </a:lnTo>
                  <a:lnTo>
                    <a:pt x="188163" y="698919"/>
                  </a:lnTo>
                  <a:lnTo>
                    <a:pt x="161290" y="698919"/>
                  </a:lnTo>
                  <a:lnTo>
                    <a:pt x="161290" y="672033"/>
                  </a:lnTo>
                  <a:lnTo>
                    <a:pt x="188163" y="672033"/>
                  </a:lnTo>
                  <a:lnTo>
                    <a:pt x="188163" y="510743"/>
                  </a:lnTo>
                  <a:lnTo>
                    <a:pt x="161290" y="510743"/>
                  </a:lnTo>
                  <a:lnTo>
                    <a:pt x="161290" y="564502"/>
                  </a:lnTo>
                  <a:lnTo>
                    <a:pt x="161290" y="645147"/>
                  </a:lnTo>
                  <a:lnTo>
                    <a:pt x="134404" y="645147"/>
                  </a:lnTo>
                  <a:lnTo>
                    <a:pt x="134404" y="672033"/>
                  </a:lnTo>
                  <a:lnTo>
                    <a:pt x="134404" y="698919"/>
                  </a:lnTo>
                  <a:lnTo>
                    <a:pt x="134404" y="725805"/>
                  </a:lnTo>
                  <a:lnTo>
                    <a:pt x="134404" y="752678"/>
                  </a:lnTo>
                  <a:lnTo>
                    <a:pt x="107530" y="752678"/>
                  </a:lnTo>
                  <a:lnTo>
                    <a:pt x="107530" y="725805"/>
                  </a:lnTo>
                  <a:lnTo>
                    <a:pt x="134404" y="725805"/>
                  </a:lnTo>
                  <a:lnTo>
                    <a:pt x="134404" y="698919"/>
                  </a:lnTo>
                  <a:lnTo>
                    <a:pt x="107530" y="698919"/>
                  </a:lnTo>
                  <a:lnTo>
                    <a:pt x="80645" y="698919"/>
                  </a:lnTo>
                  <a:lnTo>
                    <a:pt x="80645" y="725792"/>
                  </a:lnTo>
                  <a:lnTo>
                    <a:pt x="53771" y="725792"/>
                  </a:lnTo>
                  <a:lnTo>
                    <a:pt x="53771" y="672033"/>
                  </a:lnTo>
                  <a:lnTo>
                    <a:pt x="80645" y="672033"/>
                  </a:lnTo>
                  <a:lnTo>
                    <a:pt x="107518" y="672033"/>
                  </a:lnTo>
                  <a:lnTo>
                    <a:pt x="134404" y="672033"/>
                  </a:lnTo>
                  <a:lnTo>
                    <a:pt x="134404" y="645147"/>
                  </a:lnTo>
                  <a:lnTo>
                    <a:pt x="107530" y="645147"/>
                  </a:lnTo>
                  <a:lnTo>
                    <a:pt x="80645" y="645147"/>
                  </a:lnTo>
                  <a:lnTo>
                    <a:pt x="80645" y="564515"/>
                  </a:lnTo>
                  <a:lnTo>
                    <a:pt x="107518" y="564515"/>
                  </a:lnTo>
                  <a:lnTo>
                    <a:pt x="134404" y="564515"/>
                  </a:lnTo>
                  <a:lnTo>
                    <a:pt x="161290" y="564502"/>
                  </a:lnTo>
                  <a:lnTo>
                    <a:pt x="161290" y="510743"/>
                  </a:lnTo>
                  <a:lnTo>
                    <a:pt x="161290" y="483870"/>
                  </a:lnTo>
                  <a:lnTo>
                    <a:pt x="188175" y="483870"/>
                  </a:lnTo>
                  <a:lnTo>
                    <a:pt x="188175" y="456984"/>
                  </a:lnTo>
                  <a:lnTo>
                    <a:pt x="215049" y="456984"/>
                  </a:lnTo>
                  <a:lnTo>
                    <a:pt x="215049" y="430098"/>
                  </a:lnTo>
                  <a:lnTo>
                    <a:pt x="188175" y="430098"/>
                  </a:lnTo>
                  <a:lnTo>
                    <a:pt x="188175" y="403225"/>
                  </a:lnTo>
                  <a:lnTo>
                    <a:pt x="215049" y="403225"/>
                  </a:lnTo>
                  <a:lnTo>
                    <a:pt x="215049" y="376339"/>
                  </a:lnTo>
                  <a:lnTo>
                    <a:pt x="188175" y="376339"/>
                  </a:lnTo>
                  <a:lnTo>
                    <a:pt x="188175" y="349453"/>
                  </a:lnTo>
                  <a:lnTo>
                    <a:pt x="215049" y="349453"/>
                  </a:lnTo>
                  <a:lnTo>
                    <a:pt x="215049" y="295694"/>
                  </a:lnTo>
                  <a:close/>
                </a:path>
                <a:path w="241935" h="779779">
                  <a:moveTo>
                    <a:pt x="215049" y="215049"/>
                  </a:moveTo>
                  <a:lnTo>
                    <a:pt x="215049" y="215049"/>
                  </a:lnTo>
                  <a:lnTo>
                    <a:pt x="107518" y="215049"/>
                  </a:lnTo>
                  <a:lnTo>
                    <a:pt x="107518" y="241935"/>
                  </a:lnTo>
                  <a:lnTo>
                    <a:pt x="0" y="241935"/>
                  </a:lnTo>
                  <a:lnTo>
                    <a:pt x="0" y="322580"/>
                  </a:lnTo>
                  <a:lnTo>
                    <a:pt x="26885" y="322580"/>
                  </a:lnTo>
                  <a:lnTo>
                    <a:pt x="26885" y="268820"/>
                  </a:lnTo>
                  <a:lnTo>
                    <a:pt x="53759" y="268820"/>
                  </a:lnTo>
                  <a:lnTo>
                    <a:pt x="53759" y="295694"/>
                  </a:lnTo>
                  <a:lnTo>
                    <a:pt x="80645" y="295694"/>
                  </a:lnTo>
                  <a:lnTo>
                    <a:pt x="80645" y="268820"/>
                  </a:lnTo>
                  <a:lnTo>
                    <a:pt x="107530" y="268820"/>
                  </a:lnTo>
                  <a:lnTo>
                    <a:pt x="134404" y="268808"/>
                  </a:lnTo>
                  <a:lnTo>
                    <a:pt x="161290" y="268808"/>
                  </a:lnTo>
                  <a:lnTo>
                    <a:pt x="188175" y="268808"/>
                  </a:lnTo>
                  <a:lnTo>
                    <a:pt x="188175" y="241935"/>
                  </a:lnTo>
                  <a:lnTo>
                    <a:pt x="215049" y="241935"/>
                  </a:lnTo>
                  <a:lnTo>
                    <a:pt x="215049" y="215049"/>
                  </a:lnTo>
                  <a:close/>
                </a:path>
                <a:path w="241935" h="779779">
                  <a:moveTo>
                    <a:pt x="215049" y="53759"/>
                  </a:moveTo>
                  <a:lnTo>
                    <a:pt x="188175" y="53759"/>
                  </a:lnTo>
                  <a:lnTo>
                    <a:pt x="161290" y="53759"/>
                  </a:lnTo>
                  <a:lnTo>
                    <a:pt x="161290" y="107518"/>
                  </a:lnTo>
                  <a:lnTo>
                    <a:pt x="161290" y="134404"/>
                  </a:lnTo>
                  <a:lnTo>
                    <a:pt x="188163" y="134404"/>
                  </a:lnTo>
                  <a:lnTo>
                    <a:pt x="215049" y="134404"/>
                  </a:lnTo>
                  <a:lnTo>
                    <a:pt x="215049" y="107518"/>
                  </a:lnTo>
                  <a:lnTo>
                    <a:pt x="215049" y="53759"/>
                  </a:lnTo>
                  <a:close/>
                </a:path>
                <a:path w="241935" h="779779">
                  <a:moveTo>
                    <a:pt x="241935" y="0"/>
                  </a:moveTo>
                  <a:lnTo>
                    <a:pt x="241935" y="0"/>
                  </a:lnTo>
                  <a:lnTo>
                    <a:pt x="107518" y="0"/>
                  </a:lnTo>
                  <a:lnTo>
                    <a:pt x="107518" y="53759"/>
                  </a:lnTo>
                  <a:lnTo>
                    <a:pt x="107518" y="107518"/>
                  </a:lnTo>
                  <a:lnTo>
                    <a:pt x="107518" y="188163"/>
                  </a:lnTo>
                  <a:lnTo>
                    <a:pt x="134404" y="188163"/>
                  </a:lnTo>
                  <a:lnTo>
                    <a:pt x="161290" y="188175"/>
                  </a:lnTo>
                  <a:lnTo>
                    <a:pt x="188163" y="188175"/>
                  </a:lnTo>
                  <a:lnTo>
                    <a:pt x="215049" y="188175"/>
                  </a:lnTo>
                  <a:lnTo>
                    <a:pt x="215049" y="161290"/>
                  </a:lnTo>
                  <a:lnTo>
                    <a:pt x="188175" y="161290"/>
                  </a:lnTo>
                  <a:lnTo>
                    <a:pt x="161290" y="161290"/>
                  </a:lnTo>
                  <a:lnTo>
                    <a:pt x="134404" y="161290"/>
                  </a:lnTo>
                  <a:lnTo>
                    <a:pt x="134404" y="107518"/>
                  </a:lnTo>
                  <a:lnTo>
                    <a:pt x="134404" y="53759"/>
                  </a:lnTo>
                  <a:lnTo>
                    <a:pt x="134404" y="26898"/>
                  </a:lnTo>
                  <a:lnTo>
                    <a:pt x="161290" y="26898"/>
                  </a:lnTo>
                  <a:lnTo>
                    <a:pt x="188163" y="26898"/>
                  </a:lnTo>
                  <a:lnTo>
                    <a:pt x="215049" y="26898"/>
                  </a:lnTo>
                  <a:lnTo>
                    <a:pt x="241935" y="26898"/>
                  </a:lnTo>
                  <a:lnTo>
                    <a:pt x="2419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632441" y="7378826"/>
              <a:ext cx="27305" cy="241935"/>
            </a:xfrm>
            <a:custGeom>
              <a:avLst/>
              <a:gdLst/>
              <a:ahLst/>
              <a:cxnLst/>
              <a:rect l="l" t="t" r="r" b="b"/>
              <a:pathLst>
                <a:path w="27304" h="241934">
                  <a:moveTo>
                    <a:pt x="26885" y="215049"/>
                  </a:moveTo>
                  <a:lnTo>
                    <a:pt x="0" y="215049"/>
                  </a:lnTo>
                  <a:lnTo>
                    <a:pt x="0" y="241935"/>
                  </a:lnTo>
                  <a:lnTo>
                    <a:pt x="26885" y="241935"/>
                  </a:lnTo>
                  <a:lnTo>
                    <a:pt x="26885" y="215049"/>
                  </a:lnTo>
                  <a:close/>
                </a:path>
                <a:path w="27304" h="241934">
                  <a:moveTo>
                    <a:pt x="26885" y="161290"/>
                  </a:moveTo>
                  <a:lnTo>
                    <a:pt x="0" y="161290"/>
                  </a:lnTo>
                  <a:lnTo>
                    <a:pt x="0" y="188175"/>
                  </a:lnTo>
                  <a:lnTo>
                    <a:pt x="26885" y="188175"/>
                  </a:lnTo>
                  <a:lnTo>
                    <a:pt x="26885" y="161290"/>
                  </a:lnTo>
                  <a:close/>
                </a:path>
                <a:path w="27304" h="241934">
                  <a:moveTo>
                    <a:pt x="26885" y="53759"/>
                  </a:moveTo>
                  <a:lnTo>
                    <a:pt x="0" y="53759"/>
                  </a:lnTo>
                  <a:lnTo>
                    <a:pt x="0" y="107518"/>
                  </a:lnTo>
                  <a:lnTo>
                    <a:pt x="0" y="134404"/>
                  </a:lnTo>
                  <a:lnTo>
                    <a:pt x="26885" y="134404"/>
                  </a:lnTo>
                  <a:lnTo>
                    <a:pt x="26885" y="107518"/>
                  </a:lnTo>
                  <a:lnTo>
                    <a:pt x="26885" y="53759"/>
                  </a:lnTo>
                  <a:close/>
                </a:path>
                <a:path w="27304" h="241934">
                  <a:moveTo>
                    <a:pt x="26885" y="0"/>
                  </a:moveTo>
                  <a:lnTo>
                    <a:pt x="0" y="0"/>
                  </a:lnTo>
                  <a:lnTo>
                    <a:pt x="0" y="26898"/>
                  </a:lnTo>
                  <a:lnTo>
                    <a:pt x="26885" y="26898"/>
                  </a:lnTo>
                  <a:lnTo>
                    <a:pt x="268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645884" y="7701407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h="457200">
                  <a:moveTo>
                    <a:pt x="0" y="0"/>
                  </a:moveTo>
                  <a:lnTo>
                    <a:pt x="0" y="456984"/>
                  </a:lnTo>
                </a:path>
              </a:pathLst>
            </a:custGeom>
            <a:ln w="26885">
              <a:solidFill>
                <a:srgbClr val="FFFFFF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659327" y="7378826"/>
              <a:ext cx="53975" cy="753110"/>
            </a:xfrm>
            <a:custGeom>
              <a:avLst/>
              <a:gdLst/>
              <a:ahLst/>
              <a:cxnLst/>
              <a:rect l="l" t="t" r="r" b="b"/>
              <a:pathLst>
                <a:path w="53975" h="753109">
                  <a:moveTo>
                    <a:pt x="26885" y="698919"/>
                  </a:moveTo>
                  <a:lnTo>
                    <a:pt x="0" y="698919"/>
                  </a:lnTo>
                  <a:lnTo>
                    <a:pt x="0" y="752678"/>
                  </a:lnTo>
                  <a:lnTo>
                    <a:pt x="26885" y="752678"/>
                  </a:lnTo>
                  <a:lnTo>
                    <a:pt x="26885" y="698919"/>
                  </a:lnTo>
                  <a:close/>
                </a:path>
                <a:path w="53975" h="753109">
                  <a:moveTo>
                    <a:pt x="26885" y="403212"/>
                  </a:moveTo>
                  <a:lnTo>
                    <a:pt x="0" y="403212"/>
                  </a:lnTo>
                  <a:lnTo>
                    <a:pt x="0" y="430098"/>
                  </a:lnTo>
                  <a:lnTo>
                    <a:pt x="26885" y="430098"/>
                  </a:lnTo>
                  <a:lnTo>
                    <a:pt x="26885" y="403212"/>
                  </a:lnTo>
                  <a:close/>
                </a:path>
                <a:path w="53975" h="753109">
                  <a:moveTo>
                    <a:pt x="26885" y="295694"/>
                  </a:moveTo>
                  <a:lnTo>
                    <a:pt x="0" y="295694"/>
                  </a:lnTo>
                  <a:lnTo>
                    <a:pt x="0" y="322580"/>
                  </a:lnTo>
                  <a:lnTo>
                    <a:pt x="26885" y="322580"/>
                  </a:lnTo>
                  <a:lnTo>
                    <a:pt x="26885" y="295694"/>
                  </a:lnTo>
                  <a:close/>
                </a:path>
                <a:path w="53975" h="753109">
                  <a:moveTo>
                    <a:pt x="53759" y="618274"/>
                  </a:moveTo>
                  <a:lnTo>
                    <a:pt x="26873" y="618274"/>
                  </a:lnTo>
                  <a:lnTo>
                    <a:pt x="26873" y="672033"/>
                  </a:lnTo>
                  <a:lnTo>
                    <a:pt x="53759" y="672033"/>
                  </a:lnTo>
                  <a:lnTo>
                    <a:pt x="53759" y="618274"/>
                  </a:lnTo>
                  <a:close/>
                </a:path>
                <a:path w="53975" h="753109">
                  <a:moveTo>
                    <a:pt x="53759" y="537629"/>
                  </a:moveTo>
                  <a:lnTo>
                    <a:pt x="26885" y="537629"/>
                  </a:lnTo>
                  <a:lnTo>
                    <a:pt x="26885" y="510743"/>
                  </a:lnTo>
                  <a:lnTo>
                    <a:pt x="0" y="510743"/>
                  </a:lnTo>
                  <a:lnTo>
                    <a:pt x="0" y="591388"/>
                  </a:lnTo>
                  <a:lnTo>
                    <a:pt x="26873" y="591388"/>
                  </a:lnTo>
                  <a:lnTo>
                    <a:pt x="53759" y="591388"/>
                  </a:lnTo>
                  <a:lnTo>
                    <a:pt x="53759" y="537629"/>
                  </a:lnTo>
                  <a:close/>
                </a:path>
                <a:path w="53975" h="753109">
                  <a:moveTo>
                    <a:pt x="53759" y="456984"/>
                  </a:moveTo>
                  <a:lnTo>
                    <a:pt x="26873" y="456984"/>
                  </a:lnTo>
                  <a:lnTo>
                    <a:pt x="26873" y="483870"/>
                  </a:lnTo>
                  <a:lnTo>
                    <a:pt x="53759" y="483870"/>
                  </a:lnTo>
                  <a:lnTo>
                    <a:pt x="53759" y="456984"/>
                  </a:lnTo>
                  <a:close/>
                </a:path>
                <a:path w="53975" h="753109">
                  <a:moveTo>
                    <a:pt x="53759" y="349453"/>
                  </a:moveTo>
                  <a:lnTo>
                    <a:pt x="26873" y="349453"/>
                  </a:lnTo>
                  <a:lnTo>
                    <a:pt x="26873" y="376339"/>
                  </a:lnTo>
                  <a:lnTo>
                    <a:pt x="53759" y="376339"/>
                  </a:lnTo>
                  <a:lnTo>
                    <a:pt x="53759" y="349453"/>
                  </a:lnTo>
                  <a:close/>
                </a:path>
                <a:path w="53975" h="753109">
                  <a:moveTo>
                    <a:pt x="53759" y="241935"/>
                  </a:moveTo>
                  <a:lnTo>
                    <a:pt x="26873" y="241935"/>
                  </a:lnTo>
                  <a:lnTo>
                    <a:pt x="26873" y="268820"/>
                  </a:lnTo>
                  <a:lnTo>
                    <a:pt x="53759" y="268820"/>
                  </a:lnTo>
                  <a:lnTo>
                    <a:pt x="53759" y="241935"/>
                  </a:lnTo>
                  <a:close/>
                </a:path>
                <a:path w="53975" h="753109">
                  <a:moveTo>
                    <a:pt x="53759" y="0"/>
                  </a:moveTo>
                  <a:lnTo>
                    <a:pt x="26885" y="0"/>
                  </a:lnTo>
                  <a:lnTo>
                    <a:pt x="0" y="0"/>
                  </a:lnTo>
                  <a:lnTo>
                    <a:pt x="0" y="26898"/>
                  </a:lnTo>
                  <a:lnTo>
                    <a:pt x="26873" y="26898"/>
                  </a:lnTo>
                  <a:lnTo>
                    <a:pt x="26873" y="53759"/>
                  </a:lnTo>
                  <a:lnTo>
                    <a:pt x="26873" y="107518"/>
                  </a:lnTo>
                  <a:lnTo>
                    <a:pt x="26873" y="161290"/>
                  </a:lnTo>
                  <a:lnTo>
                    <a:pt x="0" y="161290"/>
                  </a:lnTo>
                  <a:lnTo>
                    <a:pt x="0" y="188175"/>
                  </a:lnTo>
                  <a:lnTo>
                    <a:pt x="26885" y="188175"/>
                  </a:lnTo>
                  <a:lnTo>
                    <a:pt x="53759" y="188163"/>
                  </a:lnTo>
                  <a:lnTo>
                    <a:pt x="53759" y="107518"/>
                  </a:lnTo>
                  <a:lnTo>
                    <a:pt x="53759" y="53759"/>
                  </a:lnTo>
                  <a:lnTo>
                    <a:pt x="53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-10"/>
              <a:t>QUALITY</a:t>
            </a:r>
            <a:r>
              <a:rPr spc="-55"/>
              <a:t> </a:t>
            </a:r>
            <a:r>
              <a:rPr spc="-45"/>
              <a:t>FOR</a:t>
            </a:r>
            <a:r>
              <a:rPr spc="-30"/>
              <a:t> </a:t>
            </a:r>
            <a:r>
              <a:rPr spc="-70"/>
              <a:t>EVERY</a:t>
            </a:r>
            <a:r>
              <a:rPr spc="-15"/>
              <a:t> </a:t>
            </a:r>
            <a:r>
              <a:rPr b="1" spc="-10">
                <a:latin typeface="Arial Narrow"/>
                <a:cs typeface="Arial Narrow"/>
              </a:rPr>
              <a:t>BREATH</a:t>
            </a:r>
            <a:r>
              <a:rPr b="1" spc="-10">
                <a:solidFill>
                  <a:srgbClr val="F5833E"/>
                </a:solidFill>
                <a:latin typeface="Arial Narrow"/>
                <a:cs typeface="Arial Narrow"/>
              </a:rPr>
              <a:t>.</a:t>
            </a:r>
          </a:p>
        </p:txBody>
      </p:sp>
      <p:sp>
        <p:nvSpPr>
          <p:cNvPr id="7" name="object 25">
            <a:extLst>
              <a:ext uri="{FF2B5EF4-FFF2-40B4-BE49-F238E27FC236}">
                <a16:creationId xmlns:a16="http://schemas.microsoft.com/office/drawing/2014/main" id="{75D0C756-F6D6-DA8F-441E-5DB5878FE575}"/>
              </a:ext>
            </a:extLst>
          </p:cNvPr>
          <p:cNvSpPr txBox="1"/>
          <p:nvPr/>
        </p:nvSpPr>
        <p:spPr>
          <a:xfrm>
            <a:off x="444499" y="9753503"/>
            <a:ext cx="1219401" cy="634148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000" b="1" spc="-30" dirty="0">
                <a:solidFill>
                  <a:srgbClr val="231F20"/>
                </a:solidFill>
                <a:latin typeface="Arial Narrow"/>
                <a:cs typeface="Arial Narrow"/>
              </a:rPr>
              <a:t>GIEBEL</a:t>
            </a:r>
            <a:r>
              <a:rPr sz="1000" b="1" spc="4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b="1" dirty="0">
                <a:solidFill>
                  <a:srgbClr val="231F20"/>
                </a:solidFill>
                <a:latin typeface="Arial Narrow"/>
                <a:cs typeface="Arial Narrow"/>
              </a:rPr>
              <a:t>FilTec</a:t>
            </a:r>
            <a:r>
              <a:rPr lang="en-US" sz="1000" b="1" spc="45" dirty="0">
                <a:solidFill>
                  <a:srgbClr val="231F20"/>
                </a:solidFill>
                <a:latin typeface="Arial Narrow"/>
                <a:cs typeface="Arial Narrow"/>
              </a:rPr>
              <a:t> Inc.</a:t>
            </a:r>
          </a:p>
          <a:p>
            <a:pPr marL="12700">
              <a:lnSpc>
                <a:spcPct val="100000"/>
              </a:lnSpc>
            </a:pPr>
            <a:r>
              <a:rPr lang="de-DE" sz="1000" dirty="0">
                <a:effectLst/>
                <a:latin typeface="Arial Narrow" panose="020B0606020202030204" pitchFamily="34" charset="0"/>
              </a:rPr>
              <a:t>470 Commerce Drive, Suite 668, Peachtree City, GA,30269</a:t>
            </a:r>
            <a:endParaRPr lang="en-US" sz="1000" dirty="0"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9" name="object 26">
            <a:extLst>
              <a:ext uri="{FF2B5EF4-FFF2-40B4-BE49-F238E27FC236}">
                <a16:creationId xmlns:a16="http://schemas.microsoft.com/office/drawing/2014/main" id="{938FCE6E-5676-A92B-F365-6174A34DF318}"/>
              </a:ext>
            </a:extLst>
          </p:cNvPr>
          <p:cNvSpPr txBox="1"/>
          <p:nvPr/>
        </p:nvSpPr>
        <p:spPr>
          <a:xfrm>
            <a:off x="2064499" y="9756002"/>
            <a:ext cx="1299210" cy="49784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000" dirty="0">
                <a:solidFill>
                  <a:srgbClr val="231F20"/>
                </a:solidFill>
                <a:latin typeface="Arial Narrow"/>
                <a:cs typeface="Arial Narrow"/>
              </a:rPr>
              <a:t>(+</a:t>
            </a:r>
            <a:r>
              <a:rPr lang="en-US" sz="1000" dirty="0">
                <a:solidFill>
                  <a:srgbClr val="231F20"/>
                </a:solidFill>
                <a:latin typeface="Arial Narrow"/>
                <a:cs typeface="Arial Narrow"/>
              </a:rPr>
              <a:t>1</a:t>
            </a:r>
            <a:r>
              <a:rPr sz="1000" dirty="0">
                <a:solidFill>
                  <a:srgbClr val="231F20"/>
                </a:solidFill>
                <a:latin typeface="Arial Narrow"/>
                <a:cs typeface="Arial Narrow"/>
              </a:rPr>
              <a:t>)</a:t>
            </a:r>
            <a:r>
              <a:rPr sz="1000" spc="17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lang="en-US" sz="1000" dirty="0">
                <a:solidFill>
                  <a:srgbClr val="231F20"/>
                </a:solidFill>
                <a:latin typeface="Arial Narrow"/>
                <a:cs typeface="Arial Narrow"/>
              </a:rPr>
              <a:t>943-257</a:t>
            </a:r>
            <a:r>
              <a:rPr lang="en-US" sz="1000" spc="180" dirty="0">
                <a:solidFill>
                  <a:srgbClr val="231F20"/>
                </a:solidFill>
                <a:latin typeface="Arial Narrow"/>
                <a:cs typeface="Arial Narrow"/>
              </a:rPr>
              <a:t>-</a:t>
            </a:r>
            <a:r>
              <a:rPr lang="en-US" sz="1000" dirty="0">
                <a:solidFill>
                  <a:srgbClr val="231F20"/>
                </a:solidFill>
                <a:latin typeface="Arial Narrow"/>
                <a:cs typeface="Arial Narrow"/>
              </a:rPr>
              <a:t>8221</a:t>
            </a:r>
            <a:endParaRPr sz="1000" dirty="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</a:pPr>
            <a:r>
              <a:rPr lang="en-US" sz="1000" dirty="0">
                <a:solidFill>
                  <a:srgbClr val="231F20"/>
                </a:solidFill>
                <a:latin typeface="Arial Narrow"/>
                <a:cs typeface="Arial Narrow"/>
                <a:hlinkClick r:id="rId5"/>
              </a:rPr>
              <a:t>I</a:t>
            </a:r>
            <a:r>
              <a:rPr sz="1000" dirty="0">
                <a:solidFill>
                  <a:srgbClr val="231F20"/>
                </a:solidFill>
                <a:latin typeface="Arial Narrow"/>
                <a:cs typeface="Arial Narrow"/>
                <a:hlinkClick r:id="rId5"/>
              </a:rPr>
              <a:t>nfo</a:t>
            </a:r>
            <a:r>
              <a:rPr lang="en-US" sz="1000" dirty="0">
                <a:solidFill>
                  <a:srgbClr val="231F20"/>
                </a:solidFill>
                <a:latin typeface="Arial Narrow"/>
                <a:cs typeface="Arial Narrow"/>
                <a:hlinkClick r:id="rId5"/>
              </a:rPr>
              <a:t>.us</a:t>
            </a:r>
            <a:r>
              <a:rPr sz="1000" dirty="0">
                <a:solidFill>
                  <a:srgbClr val="231F20"/>
                </a:solidFill>
                <a:latin typeface="Arial Narrow"/>
                <a:cs typeface="Arial Narrow"/>
                <a:hlinkClick r:id="rId5"/>
              </a:rPr>
              <a:t>@gf-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  <a:hlinkClick r:id="rId5"/>
              </a:rPr>
              <a:t>dry.com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231F20"/>
                </a:solidFill>
                <a:latin typeface="Arial Narrow"/>
                <a:cs typeface="Arial Narrow"/>
                <a:hlinkClick r:id="rId4"/>
              </a:rPr>
              <a:t>www.giebel-</a:t>
            </a:r>
            <a:r>
              <a:rPr sz="1000" spc="-10" dirty="0">
                <a:solidFill>
                  <a:srgbClr val="231F20"/>
                </a:solidFill>
                <a:latin typeface="Arial Narrow"/>
                <a:cs typeface="Arial Narrow"/>
                <a:hlinkClick r:id="rId4"/>
              </a:rPr>
              <a:t>adsorber.com</a:t>
            </a:r>
            <a:endParaRPr sz="10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008fa3-3c45-4008-a387-eab572d9667c">
      <Terms xmlns="http://schemas.microsoft.com/office/infopath/2007/PartnerControls"/>
    </lcf76f155ced4ddcb4097134ff3c332f>
    <TaxCatchAll xmlns="7680ef0f-5bd8-49bc-81ec-06a47f3d4bc5" xsi:nil="true"/>
    <MediaLengthInSeconds xmlns="ad008fa3-3c45-4008-a387-eab572d9667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7F11D22DA937488C8718F1AF40EA3D" ma:contentTypeVersion="13" ma:contentTypeDescription="Create a new document." ma:contentTypeScope="" ma:versionID="dfd9534404555572089c4b75319d2aae">
  <xsd:schema xmlns:xsd="http://www.w3.org/2001/XMLSchema" xmlns:xs="http://www.w3.org/2001/XMLSchema" xmlns:p="http://schemas.microsoft.com/office/2006/metadata/properties" xmlns:ns2="ad008fa3-3c45-4008-a387-eab572d9667c" xmlns:ns3="7680ef0f-5bd8-49bc-81ec-06a47f3d4bc5" targetNamespace="http://schemas.microsoft.com/office/2006/metadata/properties" ma:root="true" ma:fieldsID="704f357c3ebae61919008937c1abc73f" ns2:_="" ns3:_="">
    <xsd:import namespace="ad008fa3-3c45-4008-a387-eab572d9667c"/>
    <xsd:import namespace="7680ef0f-5bd8-49bc-81ec-06a47f3d4bc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008fa3-3c45-4008-a387-eab572d9667c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64e3688e-e905-4e59-be11-5e69928e16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0ef0f-5bd8-49bc-81ec-06a47f3d4bc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77973a4-a614-46ae-946f-102491663070}" ma:internalName="TaxCatchAll" ma:showField="CatchAllData" ma:web="7680ef0f-5bd8-49bc-81ec-06a47f3d4b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B8E2D2-5AB0-4955-87C5-850E97CBC8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52ED6A-5284-4A0A-B166-09CCE9416958}">
  <ds:schemaRefs>
    <ds:schemaRef ds:uri="a67664c9-bcb5-4c5d-be16-312e224a6158"/>
    <ds:schemaRef ds:uri="http://purl.org/dc/dcmitype/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metadata/properties"/>
    <ds:schemaRef ds:uri="a0735681-f58b-473a-ac6b-b44b11a1997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ad008fa3-3c45-4008-a387-eab572d9667c"/>
    <ds:schemaRef ds:uri="7680ef0f-5bd8-49bc-81ec-06a47f3d4bc5"/>
  </ds:schemaRefs>
</ds:datastoreItem>
</file>

<file path=customXml/itemProps3.xml><?xml version="1.0" encoding="utf-8"?>
<ds:datastoreItem xmlns:ds="http://schemas.openxmlformats.org/officeDocument/2006/customXml" ds:itemID="{BCD784CA-D441-405C-A158-91C6BEFBDB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008fa3-3c45-4008-a387-eab572d9667c"/>
    <ds:schemaRef ds:uri="7680ef0f-5bd8-49bc-81ec-06a47f3d4b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487</Words>
  <Application>Microsoft Office PowerPoint</Application>
  <PresentationFormat>Custom</PresentationFormat>
  <Paragraphs>108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Narrow</vt:lpstr>
      <vt:lpstr>Calibri</vt:lpstr>
      <vt:lpstr>Times New Roman</vt:lpstr>
      <vt:lpstr>Office Theme</vt:lpstr>
      <vt:lpstr>ADSORBER TM-RV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ADSORBER VV-D</dc:title>
  <cp:lastModifiedBy>Mariana Kota / GIEBEL America</cp:lastModifiedBy>
  <cp:revision>5</cp:revision>
  <dcterms:created xsi:type="dcterms:W3CDTF">2024-02-27T09:05:57Z</dcterms:created>
  <dcterms:modified xsi:type="dcterms:W3CDTF">2025-01-02T16:36:18Z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2024-02-08T00:00:00Z</vt:filetime>
  </property>
  <property fmtid="{D5CDD505-2E9C-101B-9397-08002B2CF9AE}" pid="3" name="Creator">
    <vt:lpwstr>Adobe InDesign 19.1 (Windows)</vt:lpwstr>
  </property>
  <property fmtid="{D5CDD505-2E9C-101B-9397-08002B2CF9AE}" pid="4" name="LastSaved">
    <vt:filetime>2024-02-27T00:00:00Z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0x010100FB7F11D22DA937488C8718F1AF40EA3D</vt:lpwstr>
  </property>
  <property fmtid="{D5CDD505-2E9C-101B-9397-08002B2CF9AE}" pid="7" name="MediaServiceImageTags">
    <vt:lpwstr/>
  </property>
  <property fmtid="{D5CDD505-2E9C-101B-9397-08002B2CF9AE}" pid="8" name="xd_ProgID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  <property fmtid="{D5CDD505-2E9C-101B-9397-08002B2CF9AE}" pid="13" name="xd_Signature">
    <vt:bool>false</vt:bool>
  </property>
</Properties>
</file>